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5" d="100"/>
          <a:sy n="35" d="100"/>
        </p:scale>
        <p:origin x="-4848" y="-15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2018-09-03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2018-09-03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2018-09-03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8F830-B6C7-42E8-BFE9-D762C66D8AE9}" type="datetimeFigureOut">
              <a:rPr lang="ko-KR" altLang="en-US" smtClean="0"/>
              <a:pPr/>
              <a:t>2018-09-03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work\스타칼리\data\180903\9월 GX 시간표\9월-GX-응암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35496"/>
            <a:ext cx="6405590" cy="925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PILATES TIME TABLE</dc:title>
  <dc:creator>User</dc:creator>
  <cp:lastModifiedBy>ssun</cp:lastModifiedBy>
  <cp:revision>38</cp:revision>
  <dcterms:created xsi:type="dcterms:W3CDTF">2016-02-24T04:58:24Z</dcterms:created>
  <dcterms:modified xsi:type="dcterms:W3CDTF">2018-09-03T00:36:32Z</dcterms:modified>
</cp:coreProperties>
</file>