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7559675" cy="10691813"/>
  <p:notesSz cx="6865938" cy="9998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3D65"/>
    <a:srgbClr val="20639B"/>
    <a:srgbClr val="F2F2F2"/>
    <a:srgbClr val="DE575D"/>
    <a:srgbClr val="081630"/>
    <a:srgbClr val="4D263B"/>
    <a:srgbClr val="3B3838"/>
    <a:srgbClr val="767171"/>
    <a:srgbClr val="6C522F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6" autoAdjust="0"/>
    <p:restoredTop sz="96370" autoAdjust="0"/>
  </p:normalViewPr>
  <p:slideViewPr>
    <p:cSldViewPr snapToGrid="0">
      <p:cViewPr varScale="1">
        <p:scale>
          <a:sx n="72" d="100"/>
          <a:sy n="72" d="100"/>
        </p:scale>
        <p:origin x="3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E7D5A3C2-E900-48BD-AC79-4581FA9079FF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9363"/>
            <a:ext cx="2387600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9878BD63-69ED-4A0C-ABEE-D18519E57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255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13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465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2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2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108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28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337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04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481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884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715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935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1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직사각형 15">
            <a:extLst>
              <a:ext uri="{FF2B5EF4-FFF2-40B4-BE49-F238E27FC236}">
                <a16:creationId xmlns:a16="http://schemas.microsoft.com/office/drawing/2014/main" id="{1E737E6D-4ED3-4EFD-966A-FB48BD356019}"/>
              </a:ext>
            </a:extLst>
          </p:cNvPr>
          <p:cNvSpPr/>
          <p:nvPr/>
        </p:nvSpPr>
        <p:spPr>
          <a:xfrm>
            <a:off x="143496" y="4331691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285" name="직사각형 15">
            <a:extLst>
              <a:ext uri="{FF2B5EF4-FFF2-40B4-BE49-F238E27FC236}">
                <a16:creationId xmlns:a16="http://schemas.microsoft.com/office/drawing/2014/main" id="{C82D7936-B387-410D-9C83-3133AD640860}"/>
              </a:ext>
            </a:extLst>
          </p:cNvPr>
          <p:cNvSpPr/>
          <p:nvPr/>
        </p:nvSpPr>
        <p:spPr>
          <a:xfrm>
            <a:off x="143496" y="3560504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284" name="직사각형 15">
            <a:extLst>
              <a:ext uri="{FF2B5EF4-FFF2-40B4-BE49-F238E27FC236}">
                <a16:creationId xmlns:a16="http://schemas.microsoft.com/office/drawing/2014/main" id="{1D0B63FE-EE46-4B59-AB1F-304FF07B6BE9}"/>
              </a:ext>
            </a:extLst>
          </p:cNvPr>
          <p:cNvSpPr/>
          <p:nvPr/>
        </p:nvSpPr>
        <p:spPr>
          <a:xfrm>
            <a:off x="145142" y="2764430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283" name="직사각형 15">
            <a:extLst>
              <a:ext uri="{FF2B5EF4-FFF2-40B4-BE49-F238E27FC236}">
                <a16:creationId xmlns:a16="http://schemas.microsoft.com/office/drawing/2014/main" id="{DC13A772-E90C-49D5-9511-F84FF4FA2D41}"/>
              </a:ext>
            </a:extLst>
          </p:cNvPr>
          <p:cNvSpPr/>
          <p:nvPr/>
        </p:nvSpPr>
        <p:spPr>
          <a:xfrm>
            <a:off x="145142" y="1986739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224" name="직사각형 223">
            <a:extLst>
              <a:ext uri="{FF2B5EF4-FFF2-40B4-BE49-F238E27FC236}">
                <a16:creationId xmlns:a16="http://schemas.microsoft.com/office/drawing/2014/main" id="{D09EC4BD-A558-4D99-B3ED-58B9E2EA07C1}"/>
              </a:ext>
            </a:extLst>
          </p:cNvPr>
          <p:cNvSpPr/>
          <p:nvPr/>
        </p:nvSpPr>
        <p:spPr>
          <a:xfrm>
            <a:off x="2460688" y="2768049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8" name="직사각형 227">
            <a:extLst>
              <a:ext uri="{FF2B5EF4-FFF2-40B4-BE49-F238E27FC236}">
                <a16:creationId xmlns:a16="http://schemas.microsoft.com/office/drawing/2014/main" id="{C5202DC5-08F7-4E77-81F9-A306485E4928}"/>
              </a:ext>
            </a:extLst>
          </p:cNvPr>
          <p:cNvSpPr/>
          <p:nvPr/>
        </p:nvSpPr>
        <p:spPr>
          <a:xfrm>
            <a:off x="3711896" y="2768049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1" name="직사각형 230">
            <a:extLst>
              <a:ext uri="{FF2B5EF4-FFF2-40B4-BE49-F238E27FC236}">
                <a16:creationId xmlns:a16="http://schemas.microsoft.com/office/drawing/2014/main" id="{CE22B590-B29E-4AC1-BA6E-674576A2EA6A}"/>
              </a:ext>
            </a:extLst>
          </p:cNvPr>
          <p:cNvSpPr/>
          <p:nvPr/>
        </p:nvSpPr>
        <p:spPr>
          <a:xfrm>
            <a:off x="4969211" y="2768049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7" name="직사각형 236">
            <a:extLst>
              <a:ext uri="{FF2B5EF4-FFF2-40B4-BE49-F238E27FC236}">
                <a16:creationId xmlns:a16="http://schemas.microsoft.com/office/drawing/2014/main" id="{E4252EF6-720E-43C0-921F-5FC4C695BF5D}"/>
              </a:ext>
            </a:extLst>
          </p:cNvPr>
          <p:cNvSpPr/>
          <p:nvPr/>
        </p:nvSpPr>
        <p:spPr>
          <a:xfrm>
            <a:off x="6219060" y="2768049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8" name="직사각형 237">
            <a:extLst>
              <a:ext uri="{FF2B5EF4-FFF2-40B4-BE49-F238E27FC236}">
                <a16:creationId xmlns:a16="http://schemas.microsoft.com/office/drawing/2014/main" id="{81938584-B8E7-4916-BEC8-6782880A4CB9}"/>
              </a:ext>
            </a:extLst>
          </p:cNvPr>
          <p:cNvSpPr/>
          <p:nvPr/>
        </p:nvSpPr>
        <p:spPr>
          <a:xfrm>
            <a:off x="1203449" y="2768049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9" name="직사각형 238">
            <a:extLst>
              <a:ext uri="{FF2B5EF4-FFF2-40B4-BE49-F238E27FC236}">
                <a16:creationId xmlns:a16="http://schemas.microsoft.com/office/drawing/2014/main" id="{1F2C03B2-FC61-4A1D-B39B-B01AC9387651}"/>
              </a:ext>
            </a:extLst>
          </p:cNvPr>
          <p:cNvSpPr/>
          <p:nvPr/>
        </p:nvSpPr>
        <p:spPr>
          <a:xfrm>
            <a:off x="2459042" y="3554154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40" name="직사각형 239">
            <a:extLst>
              <a:ext uri="{FF2B5EF4-FFF2-40B4-BE49-F238E27FC236}">
                <a16:creationId xmlns:a16="http://schemas.microsoft.com/office/drawing/2014/main" id="{9E1933AC-44A5-4C19-80C5-2B0E2858500D}"/>
              </a:ext>
            </a:extLst>
          </p:cNvPr>
          <p:cNvSpPr/>
          <p:nvPr/>
        </p:nvSpPr>
        <p:spPr>
          <a:xfrm>
            <a:off x="3710250" y="3554154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41" name="직사각형 240">
            <a:extLst>
              <a:ext uri="{FF2B5EF4-FFF2-40B4-BE49-F238E27FC236}">
                <a16:creationId xmlns:a16="http://schemas.microsoft.com/office/drawing/2014/main" id="{0A0F7E62-336B-4E4D-A476-D98AF8BEC5B2}"/>
              </a:ext>
            </a:extLst>
          </p:cNvPr>
          <p:cNvSpPr/>
          <p:nvPr/>
        </p:nvSpPr>
        <p:spPr>
          <a:xfrm>
            <a:off x="4967565" y="3554154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42" name="직사각형 241">
            <a:extLst>
              <a:ext uri="{FF2B5EF4-FFF2-40B4-BE49-F238E27FC236}">
                <a16:creationId xmlns:a16="http://schemas.microsoft.com/office/drawing/2014/main" id="{DA4C4DD0-7DD6-4BB0-B7D5-6472917DB614}"/>
              </a:ext>
            </a:extLst>
          </p:cNvPr>
          <p:cNvSpPr/>
          <p:nvPr/>
        </p:nvSpPr>
        <p:spPr>
          <a:xfrm>
            <a:off x="6217414" y="3554154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59" name="직사각형 258">
            <a:extLst>
              <a:ext uri="{FF2B5EF4-FFF2-40B4-BE49-F238E27FC236}">
                <a16:creationId xmlns:a16="http://schemas.microsoft.com/office/drawing/2014/main" id="{25DC49B0-0B68-456A-AB3C-ACF451A06937}"/>
              </a:ext>
            </a:extLst>
          </p:cNvPr>
          <p:cNvSpPr/>
          <p:nvPr/>
        </p:nvSpPr>
        <p:spPr>
          <a:xfrm>
            <a:off x="1201803" y="3560504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60" name="직사각형 259">
            <a:extLst>
              <a:ext uri="{FF2B5EF4-FFF2-40B4-BE49-F238E27FC236}">
                <a16:creationId xmlns:a16="http://schemas.microsoft.com/office/drawing/2014/main" id="{0B85DC51-1461-42E8-9F0D-ED3323A47C4B}"/>
              </a:ext>
            </a:extLst>
          </p:cNvPr>
          <p:cNvSpPr/>
          <p:nvPr/>
        </p:nvSpPr>
        <p:spPr>
          <a:xfrm>
            <a:off x="2459042" y="4335686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1" name="직사각형 260">
            <a:extLst>
              <a:ext uri="{FF2B5EF4-FFF2-40B4-BE49-F238E27FC236}">
                <a16:creationId xmlns:a16="http://schemas.microsoft.com/office/drawing/2014/main" id="{2B6D6EAB-4027-4314-B2A4-49EA343CA2B2}"/>
              </a:ext>
            </a:extLst>
          </p:cNvPr>
          <p:cNvSpPr/>
          <p:nvPr/>
        </p:nvSpPr>
        <p:spPr>
          <a:xfrm>
            <a:off x="3710250" y="4335686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2" name="직사각형 261">
            <a:extLst>
              <a:ext uri="{FF2B5EF4-FFF2-40B4-BE49-F238E27FC236}">
                <a16:creationId xmlns:a16="http://schemas.microsoft.com/office/drawing/2014/main" id="{16FAFDE5-523F-4BE5-AD4B-F2F3742FADBB}"/>
              </a:ext>
            </a:extLst>
          </p:cNvPr>
          <p:cNvSpPr/>
          <p:nvPr/>
        </p:nvSpPr>
        <p:spPr>
          <a:xfrm>
            <a:off x="4967565" y="4335686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3" name="직사각형 262">
            <a:extLst>
              <a:ext uri="{FF2B5EF4-FFF2-40B4-BE49-F238E27FC236}">
                <a16:creationId xmlns:a16="http://schemas.microsoft.com/office/drawing/2014/main" id="{BE99EB35-7281-4C91-A96C-0B3A21F23B5D}"/>
              </a:ext>
            </a:extLst>
          </p:cNvPr>
          <p:cNvSpPr/>
          <p:nvPr/>
        </p:nvSpPr>
        <p:spPr>
          <a:xfrm>
            <a:off x="6217414" y="4335686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4" name="직사각형 263">
            <a:extLst>
              <a:ext uri="{FF2B5EF4-FFF2-40B4-BE49-F238E27FC236}">
                <a16:creationId xmlns:a16="http://schemas.microsoft.com/office/drawing/2014/main" id="{B39887A8-EE35-4ABC-8743-23B03E2B4C40}"/>
              </a:ext>
            </a:extLst>
          </p:cNvPr>
          <p:cNvSpPr/>
          <p:nvPr/>
        </p:nvSpPr>
        <p:spPr>
          <a:xfrm>
            <a:off x="1201803" y="4335686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3" name="직사각형 172">
            <a:extLst>
              <a:ext uri="{FF2B5EF4-FFF2-40B4-BE49-F238E27FC236}">
                <a16:creationId xmlns:a16="http://schemas.microsoft.com/office/drawing/2014/main" id="{0AF13CB4-C059-4CE5-9880-16A4177156E6}"/>
              </a:ext>
            </a:extLst>
          </p:cNvPr>
          <p:cNvSpPr/>
          <p:nvPr/>
        </p:nvSpPr>
        <p:spPr>
          <a:xfrm>
            <a:off x="2460688" y="1986738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74" name="직사각형 173">
            <a:extLst>
              <a:ext uri="{FF2B5EF4-FFF2-40B4-BE49-F238E27FC236}">
                <a16:creationId xmlns:a16="http://schemas.microsoft.com/office/drawing/2014/main" id="{35C9B84F-E2E8-46F8-916A-715C365743E3}"/>
              </a:ext>
            </a:extLst>
          </p:cNvPr>
          <p:cNvSpPr/>
          <p:nvPr/>
        </p:nvSpPr>
        <p:spPr>
          <a:xfrm>
            <a:off x="3711896" y="1986738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75" name="직사각형 174">
            <a:extLst>
              <a:ext uri="{FF2B5EF4-FFF2-40B4-BE49-F238E27FC236}">
                <a16:creationId xmlns:a16="http://schemas.microsoft.com/office/drawing/2014/main" id="{0C055D4F-D626-4570-9F5D-E9A4236015FF}"/>
              </a:ext>
            </a:extLst>
          </p:cNvPr>
          <p:cNvSpPr/>
          <p:nvPr/>
        </p:nvSpPr>
        <p:spPr>
          <a:xfrm>
            <a:off x="4969211" y="1986738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76" name="직사각형 175">
            <a:extLst>
              <a:ext uri="{FF2B5EF4-FFF2-40B4-BE49-F238E27FC236}">
                <a16:creationId xmlns:a16="http://schemas.microsoft.com/office/drawing/2014/main" id="{FE23ED7F-CFB3-4D06-A22D-66B64E6D195A}"/>
              </a:ext>
            </a:extLst>
          </p:cNvPr>
          <p:cNvSpPr/>
          <p:nvPr/>
        </p:nvSpPr>
        <p:spPr>
          <a:xfrm>
            <a:off x="6219060" y="1986738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77" name="직사각형 176">
            <a:extLst>
              <a:ext uri="{FF2B5EF4-FFF2-40B4-BE49-F238E27FC236}">
                <a16:creationId xmlns:a16="http://schemas.microsoft.com/office/drawing/2014/main" id="{F0347BD8-02BA-4C44-9DB7-EEB13BFB361F}"/>
              </a:ext>
            </a:extLst>
          </p:cNvPr>
          <p:cNvSpPr/>
          <p:nvPr/>
        </p:nvSpPr>
        <p:spPr>
          <a:xfrm>
            <a:off x="1203449" y="1986738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82" name="사각형: 둥근 모서리 181">
            <a:extLst>
              <a:ext uri="{FF2B5EF4-FFF2-40B4-BE49-F238E27FC236}">
                <a16:creationId xmlns:a16="http://schemas.microsoft.com/office/drawing/2014/main" id="{56096983-A11D-4BA3-9723-190B5BF19DEC}"/>
              </a:ext>
            </a:extLst>
          </p:cNvPr>
          <p:cNvSpPr/>
          <p:nvPr/>
        </p:nvSpPr>
        <p:spPr>
          <a:xfrm>
            <a:off x="1244854" y="110354"/>
            <a:ext cx="5233433" cy="470334"/>
          </a:xfrm>
          <a:prstGeom prst="roundRect">
            <a:avLst/>
          </a:pr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9C799526-F9AB-4C44-B639-C47255B31C9C}"/>
              </a:ext>
            </a:extLst>
          </p:cNvPr>
          <p:cNvSpPr/>
          <p:nvPr/>
        </p:nvSpPr>
        <p:spPr>
          <a:xfrm>
            <a:off x="146873" y="669244"/>
            <a:ext cx="993610" cy="481099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7355CE-E8AE-4F6E-8286-77E8B6BBA677}"/>
              </a:ext>
            </a:extLst>
          </p:cNvPr>
          <p:cNvSpPr txBox="1"/>
          <p:nvPr/>
        </p:nvSpPr>
        <p:spPr>
          <a:xfrm>
            <a:off x="1450707" y="54654"/>
            <a:ext cx="4860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chemeClr val="bg1"/>
                </a:solidFill>
              </a:rPr>
              <a:t>G.X Schedule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sp>
        <p:nvSpPr>
          <p:cNvPr id="64" name="말풍선: 사각형 63">
            <a:extLst>
              <a:ext uri="{FF2B5EF4-FFF2-40B4-BE49-F238E27FC236}">
                <a16:creationId xmlns:a16="http://schemas.microsoft.com/office/drawing/2014/main" id="{2DAD6BF0-6398-4E0F-AB23-09104C8CD07D}"/>
              </a:ext>
            </a:extLst>
          </p:cNvPr>
          <p:cNvSpPr/>
          <p:nvPr/>
        </p:nvSpPr>
        <p:spPr>
          <a:xfrm>
            <a:off x="2461651" y="661760"/>
            <a:ext cx="1192912" cy="578696"/>
          </a:xfrm>
          <a:custGeom>
            <a:avLst/>
            <a:gdLst>
              <a:gd name="connsiteX0" fmla="*/ 0 w 1259890"/>
              <a:gd name="connsiteY0" fmla="*/ 0 h 614167"/>
              <a:gd name="connsiteX1" fmla="*/ 734936 w 1259890"/>
              <a:gd name="connsiteY1" fmla="*/ 0 h 614167"/>
              <a:gd name="connsiteX2" fmla="*/ 734936 w 1259890"/>
              <a:gd name="connsiteY2" fmla="*/ 0 h 614167"/>
              <a:gd name="connsiteX3" fmla="*/ 1049908 w 1259890"/>
              <a:gd name="connsiteY3" fmla="*/ 0 h 614167"/>
              <a:gd name="connsiteX4" fmla="*/ 1259890 w 1259890"/>
              <a:gd name="connsiteY4" fmla="*/ 0 h 614167"/>
              <a:gd name="connsiteX5" fmla="*/ 1259890 w 1259890"/>
              <a:gd name="connsiteY5" fmla="*/ 358264 h 614167"/>
              <a:gd name="connsiteX6" fmla="*/ 1259890 w 1259890"/>
              <a:gd name="connsiteY6" fmla="*/ 358264 h 614167"/>
              <a:gd name="connsiteX7" fmla="*/ 1259890 w 1259890"/>
              <a:gd name="connsiteY7" fmla="*/ 511806 h 614167"/>
              <a:gd name="connsiteX8" fmla="*/ 1259890 w 1259890"/>
              <a:gd name="connsiteY8" fmla="*/ 614167 h 614167"/>
              <a:gd name="connsiteX9" fmla="*/ 1049908 w 1259890"/>
              <a:gd name="connsiteY9" fmla="*/ 614167 h 614167"/>
              <a:gd name="connsiteX10" fmla="*/ 900884 w 1259890"/>
              <a:gd name="connsiteY10" fmla="*/ 726658 h 614167"/>
              <a:gd name="connsiteX11" fmla="*/ 734936 w 1259890"/>
              <a:gd name="connsiteY11" fmla="*/ 614167 h 614167"/>
              <a:gd name="connsiteX12" fmla="*/ 0 w 1259890"/>
              <a:gd name="connsiteY12" fmla="*/ 614167 h 614167"/>
              <a:gd name="connsiteX13" fmla="*/ 0 w 1259890"/>
              <a:gd name="connsiteY13" fmla="*/ 511806 h 614167"/>
              <a:gd name="connsiteX14" fmla="*/ 0 w 1259890"/>
              <a:gd name="connsiteY14" fmla="*/ 358264 h 614167"/>
              <a:gd name="connsiteX15" fmla="*/ 0 w 1259890"/>
              <a:gd name="connsiteY15" fmla="*/ 358264 h 614167"/>
              <a:gd name="connsiteX16" fmla="*/ 0 w 1259890"/>
              <a:gd name="connsiteY16" fmla="*/ 0 h 614167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73493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44918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1049908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489668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59890" h="729039">
                <a:moveTo>
                  <a:pt x="0" y="0"/>
                </a:moveTo>
                <a:lnTo>
                  <a:pt x="734936" y="0"/>
                </a:lnTo>
                <a:lnTo>
                  <a:pt x="734936" y="0"/>
                </a:lnTo>
                <a:lnTo>
                  <a:pt x="1049908" y="0"/>
                </a:lnTo>
                <a:lnTo>
                  <a:pt x="1259890" y="0"/>
                </a:lnTo>
                <a:lnTo>
                  <a:pt x="1259890" y="358264"/>
                </a:lnTo>
                <a:lnTo>
                  <a:pt x="1259890" y="358264"/>
                </a:lnTo>
                <a:lnTo>
                  <a:pt x="1259890" y="511806"/>
                </a:lnTo>
                <a:lnTo>
                  <a:pt x="1259890" y="614167"/>
                </a:lnTo>
                <a:lnTo>
                  <a:pt x="780827" y="614167"/>
                </a:lnTo>
                <a:lnTo>
                  <a:pt x="631802" y="729039"/>
                </a:lnTo>
                <a:lnTo>
                  <a:pt x="489668" y="614167"/>
                </a:lnTo>
                <a:lnTo>
                  <a:pt x="0" y="614167"/>
                </a:lnTo>
                <a:lnTo>
                  <a:pt x="0" y="511806"/>
                </a:lnTo>
                <a:lnTo>
                  <a:pt x="0" y="358264"/>
                </a:lnTo>
                <a:lnTo>
                  <a:pt x="0" y="358264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/>
          </a:p>
        </p:txBody>
      </p:sp>
      <p:sp>
        <p:nvSpPr>
          <p:cNvPr id="65" name="말풍선: 사각형 63">
            <a:extLst>
              <a:ext uri="{FF2B5EF4-FFF2-40B4-BE49-F238E27FC236}">
                <a16:creationId xmlns:a16="http://schemas.microsoft.com/office/drawing/2014/main" id="{BB7CE96B-B717-42A0-8386-48B6B511FCFE}"/>
              </a:ext>
            </a:extLst>
          </p:cNvPr>
          <p:cNvSpPr/>
          <p:nvPr/>
        </p:nvSpPr>
        <p:spPr>
          <a:xfrm>
            <a:off x="1205185" y="661760"/>
            <a:ext cx="1184377" cy="578696"/>
          </a:xfrm>
          <a:custGeom>
            <a:avLst/>
            <a:gdLst>
              <a:gd name="connsiteX0" fmla="*/ 0 w 1259890"/>
              <a:gd name="connsiteY0" fmla="*/ 0 h 614167"/>
              <a:gd name="connsiteX1" fmla="*/ 734936 w 1259890"/>
              <a:gd name="connsiteY1" fmla="*/ 0 h 614167"/>
              <a:gd name="connsiteX2" fmla="*/ 734936 w 1259890"/>
              <a:gd name="connsiteY2" fmla="*/ 0 h 614167"/>
              <a:gd name="connsiteX3" fmla="*/ 1049908 w 1259890"/>
              <a:gd name="connsiteY3" fmla="*/ 0 h 614167"/>
              <a:gd name="connsiteX4" fmla="*/ 1259890 w 1259890"/>
              <a:gd name="connsiteY4" fmla="*/ 0 h 614167"/>
              <a:gd name="connsiteX5" fmla="*/ 1259890 w 1259890"/>
              <a:gd name="connsiteY5" fmla="*/ 358264 h 614167"/>
              <a:gd name="connsiteX6" fmla="*/ 1259890 w 1259890"/>
              <a:gd name="connsiteY6" fmla="*/ 358264 h 614167"/>
              <a:gd name="connsiteX7" fmla="*/ 1259890 w 1259890"/>
              <a:gd name="connsiteY7" fmla="*/ 511806 h 614167"/>
              <a:gd name="connsiteX8" fmla="*/ 1259890 w 1259890"/>
              <a:gd name="connsiteY8" fmla="*/ 614167 h 614167"/>
              <a:gd name="connsiteX9" fmla="*/ 1049908 w 1259890"/>
              <a:gd name="connsiteY9" fmla="*/ 614167 h 614167"/>
              <a:gd name="connsiteX10" fmla="*/ 900884 w 1259890"/>
              <a:gd name="connsiteY10" fmla="*/ 726658 h 614167"/>
              <a:gd name="connsiteX11" fmla="*/ 734936 w 1259890"/>
              <a:gd name="connsiteY11" fmla="*/ 614167 h 614167"/>
              <a:gd name="connsiteX12" fmla="*/ 0 w 1259890"/>
              <a:gd name="connsiteY12" fmla="*/ 614167 h 614167"/>
              <a:gd name="connsiteX13" fmla="*/ 0 w 1259890"/>
              <a:gd name="connsiteY13" fmla="*/ 511806 h 614167"/>
              <a:gd name="connsiteX14" fmla="*/ 0 w 1259890"/>
              <a:gd name="connsiteY14" fmla="*/ 358264 h 614167"/>
              <a:gd name="connsiteX15" fmla="*/ 0 w 1259890"/>
              <a:gd name="connsiteY15" fmla="*/ 358264 h 614167"/>
              <a:gd name="connsiteX16" fmla="*/ 0 w 1259890"/>
              <a:gd name="connsiteY16" fmla="*/ 0 h 614167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73493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44918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1049908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489668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59890" h="729039">
                <a:moveTo>
                  <a:pt x="0" y="0"/>
                </a:moveTo>
                <a:lnTo>
                  <a:pt x="734936" y="0"/>
                </a:lnTo>
                <a:lnTo>
                  <a:pt x="734936" y="0"/>
                </a:lnTo>
                <a:lnTo>
                  <a:pt x="1049908" y="0"/>
                </a:lnTo>
                <a:lnTo>
                  <a:pt x="1259890" y="0"/>
                </a:lnTo>
                <a:lnTo>
                  <a:pt x="1259890" y="358264"/>
                </a:lnTo>
                <a:lnTo>
                  <a:pt x="1259890" y="358264"/>
                </a:lnTo>
                <a:lnTo>
                  <a:pt x="1259890" y="511806"/>
                </a:lnTo>
                <a:lnTo>
                  <a:pt x="1259890" y="614167"/>
                </a:lnTo>
                <a:lnTo>
                  <a:pt x="780827" y="614167"/>
                </a:lnTo>
                <a:lnTo>
                  <a:pt x="631802" y="729039"/>
                </a:lnTo>
                <a:lnTo>
                  <a:pt x="489668" y="614167"/>
                </a:lnTo>
                <a:lnTo>
                  <a:pt x="0" y="614167"/>
                </a:lnTo>
                <a:lnTo>
                  <a:pt x="0" y="511806"/>
                </a:lnTo>
                <a:lnTo>
                  <a:pt x="0" y="358264"/>
                </a:lnTo>
                <a:lnTo>
                  <a:pt x="0" y="358264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66" name="말풍선: 사각형 63">
            <a:extLst>
              <a:ext uri="{FF2B5EF4-FFF2-40B4-BE49-F238E27FC236}">
                <a16:creationId xmlns:a16="http://schemas.microsoft.com/office/drawing/2014/main" id="{558D5348-73F5-4999-8F3A-CDC689D40C3E}"/>
              </a:ext>
            </a:extLst>
          </p:cNvPr>
          <p:cNvSpPr/>
          <p:nvPr/>
        </p:nvSpPr>
        <p:spPr>
          <a:xfrm>
            <a:off x="3715908" y="661760"/>
            <a:ext cx="1184377" cy="578696"/>
          </a:xfrm>
          <a:custGeom>
            <a:avLst/>
            <a:gdLst>
              <a:gd name="connsiteX0" fmla="*/ 0 w 1259890"/>
              <a:gd name="connsiteY0" fmla="*/ 0 h 614167"/>
              <a:gd name="connsiteX1" fmla="*/ 734936 w 1259890"/>
              <a:gd name="connsiteY1" fmla="*/ 0 h 614167"/>
              <a:gd name="connsiteX2" fmla="*/ 734936 w 1259890"/>
              <a:gd name="connsiteY2" fmla="*/ 0 h 614167"/>
              <a:gd name="connsiteX3" fmla="*/ 1049908 w 1259890"/>
              <a:gd name="connsiteY3" fmla="*/ 0 h 614167"/>
              <a:gd name="connsiteX4" fmla="*/ 1259890 w 1259890"/>
              <a:gd name="connsiteY4" fmla="*/ 0 h 614167"/>
              <a:gd name="connsiteX5" fmla="*/ 1259890 w 1259890"/>
              <a:gd name="connsiteY5" fmla="*/ 358264 h 614167"/>
              <a:gd name="connsiteX6" fmla="*/ 1259890 w 1259890"/>
              <a:gd name="connsiteY6" fmla="*/ 358264 h 614167"/>
              <a:gd name="connsiteX7" fmla="*/ 1259890 w 1259890"/>
              <a:gd name="connsiteY7" fmla="*/ 511806 h 614167"/>
              <a:gd name="connsiteX8" fmla="*/ 1259890 w 1259890"/>
              <a:gd name="connsiteY8" fmla="*/ 614167 h 614167"/>
              <a:gd name="connsiteX9" fmla="*/ 1049908 w 1259890"/>
              <a:gd name="connsiteY9" fmla="*/ 614167 h 614167"/>
              <a:gd name="connsiteX10" fmla="*/ 900884 w 1259890"/>
              <a:gd name="connsiteY10" fmla="*/ 726658 h 614167"/>
              <a:gd name="connsiteX11" fmla="*/ 734936 w 1259890"/>
              <a:gd name="connsiteY11" fmla="*/ 614167 h 614167"/>
              <a:gd name="connsiteX12" fmla="*/ 0 w 1259890"/>
              <a:gd name="connsiteY12" fmla="*/ 614167 h 614167"/>
              <a:gd name="connsiteX13" fmla="*/ 0 w 1259890"/>
              <a:gd name="connsiteY13" fmla="*/ 511806 h 614167"/>
              <a:gd name="connsiteX14" fmla="*/ 0 w 1259890"/>
              <a:gd name="connsiteY14" fmla="*/ 358264 h 614167"/>
              <a:gd name="connsiteX15" fmla="*/ 0 w 1259890"/>
              <a:gd name="connsiteY15" fmla="*/ 358264 h 614167"/>
              <a:gd name="connsiteX16" fmla="*/ 0 w 1259890"/>
              <a:gd name="connsiteY16" fmla="*/ 0 h 614167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73493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44918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1049908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489668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59890" h="729039">
                <a:moveTo>
                  <a:pt x="0" y="0"/>
                </a:moveTo>
                <a:lnTo>
                  <a:pt x="734936" y="0"/>
                </a:lnTo>
                <a:lnTo>
                  <a:pt x="734936" y="0"/>
                </a:lnTo>
                <a:lnTo>
                  <a:pt x="1049908" y="0"/>
                </a:lnTo>
                <a:lnTo>
                  <a:pt x="1259890" y="0"/>
                </a:lnTo>
                <a:lnTo>
                  <a:pt x="1259890" y="358264"/>
                </a:lnTo>
                <a:lnTo>
                  <a:pt x="1259890" y="358264"/>
                </a:lnTo>
                <a:lnTo>
                  <a:pt x="1259890" y="511806"/>
                </a:lnTo>
                <a:lnTo>
                  <a:pt x="1259890" y="614167"/>
                </a:lnTo>
                <a:lnTo>
                  <a:pt x="780827" y="614167"/>
                </a:lnTo>
                <a:lnTo>
                  <a:pt x="631802" y="729039"/>
                </a:lnTo>
                <a:lnTo>
                  <a:pt x="489668" y="614167"/>
                </a:lnTo>
                <a:lnTo>
                  <a:pt x="0" y="614167"/>
                </a:lnTo>
                <a:lnTo>
                  <a:pt x="0" y="511806"/>
                </a:lnTo>
                <a:lnTo>
                  <a:pt x="0" y="358264"/>
                </a:lnTo>
                <a:lnTo>
                  <a:pt x="0" y="358264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/>
          </a:p>
        </p:txBody>
      </p:sp>
      <p:sp>
        <p:nvSpPr>
          <p:cNvPr id="67" name="말풍선: 사각형 63">
            <a:extLst>
              <a:ext uri="{FF2B5EF4-FFF2-40B4-BE49-F238E27FC236}">
                <a16:creationId xmlns:a16="http://schemas.microsoft.com/office/drawing/2014/main" id="{59B9E921-C31E-4217-AEAD-D0AB849C505A}"/>
              </a:ext>
            </a:extLst>
          </p:cNvPr>
          <p:cNvSpPr/>
          <p:nvPr/>
        </p:nvSpPr>
        <p:spPr>
          <a:xfrm>
            <a:off x="4972301" y="661760"/>
            <a:ext cx="1201316" cy="578696"/>
          </a:xfrm>
          <a:custGeom>
            <a:avLst/>
            <a:gdLst>
              <a:gd name="connsiteX0" fmla="*/ 0 w 1259890"/>
              <a:gd name="connsiteY0" fmla="*/ 0 h 614167"/>
              <a:gd name="connsiteX1" fmla="*/ 734936 w 1259890"/>
              <a:gd name="connsiteY1" fmla="*/ 0 h 614167"/>
              <a:gd name="connsiteX2" fmla="*/ 734936 w 1259890"/>
              <a:gd name="connsiteY2" fmla="*/ 0 h 614167"/>
              <a:gd name="connsiteX3" fmla="*/ 1049908 w 1259890"/>
              <a:gd name="connsiteY3" fmla="*/ 0 h 614167"/>
              <a:gd name="connsiteX4" fmla="*/ 1259890 w 1259890"/>
              <a:gd name="connsiteY4" fmla="*/ 0 h 614167"/>
              <a:gd name="connsiteX5" fmla="*/ 1259890 w 1259890"/>
              <a:gd name="connsiteY5" fmla="*/ 358264 h 614167"/>
              <a:gd name="connsiteX6" fmla="*/ 1259890 w 1259890"/>
              <a:gd name="connsiteY6" fmla="*/ 358264 h 614167"/>
              <a:gd name="connsiteX7" fmla="*/ 1259890 w 1259890"/>
              <a:gd name="connsiteY7" fmla="*/ 511806 h 614167"/>
              <a:gd name="connsiteX8" fmla="*/ 1259890 w 1259890"/>
              <a:gd name="connsiteY8" fmla="*/ 614167 h 614167"/>
              <a:gd name="connsiteX9" fmla="*/ 1049908 w 1259890"/>
              <a:gd name="connsiteY9" fmla="*/ 614167 h 614167"/>
              <a:gd name="connsiteX10" fmla="*/ 900884 w 1259890"/>
              <a:gd name="connsiteY10" fmla="*/ 726658 h 614167"/>
              <a:gd name="connsiteX11" fmla="*/ 734936 w 1259890"/>
              <a:gd name="connsiteY11" fmla="*/ 614167 h 614167"/>
              <a:gd name="connsiteX12" fmla="*/ 0 w 1259890"/>
              <a:gd name="connsiteY12" fmla="*/ 614167 h 614167"/>
              <a:gd name="connsiteX13" fmla="*/ 0 w 1259890"/>
              <a:gd name="connsiteY13" fmla="*/ 511806 h 614167"/>
              <a:gd name="connsiteX14" fmla="*/ 0 w 1259890"/>
              <a:gd name="connsiteY14" fmla="*/ 358264 h 614167"/>
              <a:gd name="connsiteX15" fmla="*/ 0 w 1259890"/>
              <a:gd name="connsiteY15" fmla="*/ 358264 h 614167"/>
              <a:gd name="connsiteX16" fmla="*/ 0 w 1259890"/>
              <a:gd name="connsiteY16" fmla="*/ 0 h 614167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73493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44918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1049908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489668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59890" h="729039">
                <a:moveTo>
                  <a:pt x="0" y="0"/>
                </a:moveTo>
                <a:lnTo>
                  <a:pt x="734936" y="0"/>
                </a:lnTo>
                <a:lnTo>
                  <a:pt x="734936" y="0"/>
                </a:lnTo>
                <a:lnTo>
                  <a:pt x="1049908" y="0"/>
                </a:lnTo>
                <a:lnTo>
                  <a:pt x="1259890" y="0"/>
                </a:lnTo>
                <a:lnTo>
                  <a:pt x="1259890" y="358264"/>
                </a:lnTo>
                <a:lnTo>
                  <a:pt x="1259890" y="358264"/>
                </a:lnTo>
                <a:lnTo>
                  <a:pt x="1259890" y="511806"/>
                </a:lnTo>
                <a:lnTo>
                  <a:pt x="1259890" y="614167"/>
                </a:lnTo>
                <a:lnTo>
                  <a:pt x="780827" y="614167"/>
                </a:lnTo>
                <a:lnTo>
                  <a:pt x="631802" y="729039"/>
                </a:lnTo>
                <a:lnTo>
                  <a:pt x="489668" y="614167"/>
                </a:lnTo>
                <a:lnTo>
                  <a:pt x="0" y="614167"/>
                </a:lnTo>
                <a:lnTo>
                  <a:pt x="0" y="511806"/>
                </a:lnTo>
                <a:lnTo>
                  <a:pt x="0" y="358264"/>
                </a:lnTo>
                <a:lnTo>
                  <a:pt x="0" y="358264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/>
          </a:p>
        </p:txBody>
      </p:sp>
      <p:sp>
        <p:nvSpPr>
          <p:cNvPr id="68" name="말풍선: 사각형 63">
            <a:extLst>
              <a:ext uri="{FF2B5EF4-FFF2-40B4-BE49-F238E27FC236}">
                <a16:creationId xmlns:a16="http://schemas.microsoft.com/office/drawing/2014/main" id="{F0B864CD-D350-4012-8BE6-7B0AE85A28F3}"/>
              </a:ext>
            </a:extLst>
          </p:cNvPr>
          <p:cNvSpPr/>
          <p:nvPr/>
        </p:nvSpPr>
        <p:spPr>
          <a:xfrm>
            <a:off x="6219977" y="661760"/>
            <a:ext cx="1184377" cy="578696"/>
          </a:xfrm>
          <a:custGeom>
            <a:avLst/>
            <a:gdLst>
              <a:gd name="connsiteX0" fmla="*/ 0 w 1259890"/>
              <a:gd name="connsiteY0" fmla="*/ 0 h 614167"/>
              <a:gd name="connsiteX1" fmla="*/ 734936 w 1259890"/>
              <a:gd name="connsiteY1" fmla="*/ 0 h 614167"/>
              <a:gd name="connsiteX2" fmla="*/ 734936 w 1259890"/>
              <a:gd name="connsiteY2" fmla="*/ 0 h 614167"/>
              <a:gd name="connsiteX3" fmla="*/ 1049908 w 1259890"/>
              <a:gd name="connsiteY3" fmla="*/ 0 h 614167"/>
              <a:gd name="connsiteX4" fmla="*/ 1259890 w 1259890"/>
              <a:gd name="connsiteY4" fmla="*/ 0 h 614167"/>
              <a:gd name="connsiteX5" fmla="*/ 1259890 w 1259890"/>
              <a:gd name="connsiteY5" fmla="*/ 358264 h 614167"/>
              <a:gd name="connsiteX6" fmla="*/ 1259890 w 1259890"/>
              <a:gd name="connsiteY6" fmla="*/ 358264 h 614167"/>
              <a:gd name="connsiteX7" fmla="*/ 1259890 w 1259890"/>
              <a:gd name="connsiteY7" fmla="*/ 511806 h 614167"/>
              <a:gd name="connsiteX8" fmla="*/ 1259890 w 1259890"/>
              <a:gd name="connsiteY8" fmla="*/ 614167 h 614167"/>
              <a:gd name="connsiteX9" fmla="*/ 1049908 w 1259890"/>
              <a:gd name="connsiteY9" fmla="*/ 614167 h 614167"/>
              <a:gd name="connsiteX10" fmla="*/ 900884 w 1259890"/>
              <a:gd name="connsiteY10" fmla="*/ 726658 h 614167"/>
              <a:gd name="connsiteX11" fmla="*/ 734936 w 1259890"/>
              <a:gd name="connsiteY11" fmla="*/ 614167 h 614167"/>
              <a:gd name="connsiteX12" fmla="*/ 0 w 1259890"/>
              <a:gd name="connsiteY12" fmla="*/ 614167 h 614167"/>
              <a:gd name="connsiteX13" fmla="*/ 0 w 1259890"/>
              <a:gd name="connsiteY13" fmla="*/ 511806 h 614167"/>
              <a:gd name="connsiteX14" fmla="*/ 0 w 1259890"/>
              <a:gd name="connsiteY14" fmla="*/ 358264 h 614167"/>
              <a:gd name="connsiteX15" fmla="*/ 0 w 1259890"/>
              <a:gd name="connsiteY15" fmla="*/ 358264 h 614167"/>
              <a:gd name="connsiteX16" fmla="*/ 0 w 1259890"/>
              <a:gd name="connsiteY16" fmla="*/ 0 h 614167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73493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44918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1049908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489668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59890" h="729039">
                <a:moveTo>
                  <a:pt x="0" y="0"/>
                </a:moveTo>
                <a:lnTo>
                  <a:pt x="734936" y="0"/>
                </a:lnTo>
                <a:lnTo>
                  <a:pt x="734936" y="0"/>
                </a:lnTo>
                <a:lnTo>
                  <a:pt x="1049908" y="0"/>
                </a:lnTo>
                <a:lnTo>
                  <a:pt x="1259890" y="0"/>
                </a:lnTo>
                <a:lnTo>
                  <a:pt x="1259890" y="358264"/>
                </a:lnTo>
                <a:lnTo>
                  <a:pt x="1259890" y="358264"/>
                </a:lnTo>
                <a:lnTo>
                  <a:pt x="1259890" y="511806"/>
                </a:lnTo>
                <a:lnTo>
                  <a:pt x="1259890" y="614167"/>
                </a:lnTo>
                <a:lnTo>
                  <a:pt x="780827" y="614167"/>
                </a:lnTo>
                <a:lnTo>
                  <a:pt x="631802" y="729039"/>
                </a:lnTo>
                <a:lnTo>
                  <a:pt x="489668" y="614167"/>
                </a:lnTo>
                <a:lnTo>
                  <a:pt x="0" y="614167"/>
                </a:lnTo>
                <a:lnTo>
                  <a:pt x="0" y="511806"/>
                </a:lnTo>
                <a:lnTo>
                  <a:pt x="0" y="358264"/>
                </a:lnTo>
                <a:lnTo>
                  <a:pt x="0" y="358264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822F2BE-A223-487A-99F6-93CB2B76AE85}"/>
              </a:ext>
            </a:extLst>
          </p:cNvPr>
          <p:cNvSpPr txBox="1"/>
          <p:nvPr/>
        </p:nvSpPr>
        <p:spPr>
          <a:xfrm>
            <a:off x="1288474" y="764295"/>
            <a:ext cx="980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bg1"/>
                </a:solidFill>
              </a:rPr>
              <a:t>월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AECA26C-2878-49D2-AEF8-1131AD98D184}"/>
              </a:ext>
            </a:extLst>
          </p:cNvPr>
          <p:cNvSpPr txBox="1"/>
          <p:nvPr/>
        </p:nvSpPr>
        <p:spPr>
          <a:xfrm>
            <a:off x="2567759" y="764295"/>
            <a:ext cx="980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bg1"/>
                </a:solidFill>
              </a:rPr>
              <a:t>화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44F4D26-FEB1-46F5-9FF0-580A59D8ABFB}"/>
              </a:ext>
            </a:extLst>
          </p:cNvPr>
          <p:cNvSpPr txBox="1"/>
          <p:nvPr/>
        </p:nvSpPr>
        <p:spPr>
          <a:xfrm>
            <a:off x="3817747" y="764295"/>
            <a:ext cx="980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bg1"/>
                </a:solidFill>
              </a:rPr>
              <a:t>수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E128AF6-A1DC-42F6-A966-D61382DE6FC3}"/>
              </a:ext>
            </a:extLst>
          </p:cNvPr>
          <p:cNvSpPr txBox="1"/>
          <p:nvPr/>
        </p:nvSpPr>
        <p:spPr>
          <a:xfrm>
            <a:off x="5161652" y="764295"/>
            <a:ext cx="8226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bg1"/>
                </a:solidFill>
              </a:rPr>
              <a:t>목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FF9F8FB-2598-4D05-A102-91B1E374006C}"/>
              </a:ext>
            </a:extLst>
          </p:cNvPr>
          <p:cNvSpPr txBox="1"/>
          <p:nvPr/>
        </p:nvSpPr>
        <p:spPr>
          <a:xfrm>
            <a:off x="6312688" y="764295"/>
            <a:ext cx="980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bg1"/>
                </a:solidFill>
              </a:rPr>
              <a:t>금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3846154-02BF-41AD-872C-9F463F782DBB}"/>
              </a:ext>
            </a:extLst>
          </p:cNvPr>
          <p:cNvSpPr txBox="1"/>
          <p:nvPr/>
        </p:nvSpPr>
        <p:spPr>
          <a:xfrm>
            <a:off x="405649" y="764295"/>
            <a:ext cx="487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9</a:t>
            </a:r>
            <a:r>
              <a:rPr lang="ko-KR" altLang="en-US" sz="1400" dirty="0">
                <a:solidFill>
                  <a:schemeClr val="bg1"/>
                </a:solidFill>
              </a:rPr>
              <a:t>월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177D3BA-D8B0-4245-A700-30C05F225B43}"/>
              </a:ext>
            </a:extLst>
          </p:cNvPr>
          <p:cNvSpPr txBox="1"/>
          <p:nvPr/>
        </p:nvSpPr>
        <p:spPr>
          <a:xfrm>
            <a:off x="242586" y="2085383"/>
            <a:ext cx="8476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10:00 ~10:50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216A11D-CD33-4B9F-939E-42C39E711DB9}"/>
              </a:ext>
            </a:extLst>
          </p:cNvPr>
          <p:cNvSpPr txBox="1"/>
          <p:nvPr/>
        </p:nvSpPr>
        <p:spPr>
          <a:xfrm>
            <a:off x="242585" y="2866801"/>
            <a:ext cx="8476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11:00</a:t>
            </a:r>
          </a:p>
          <a:p>
            <a:r>
              <a:rPr lang="en-US" altLang="ko-KR" sz="1050" dirty="0">
                <a:solidFill>
                  <a:schemeClr val="bg1"/>
                </a:solidFill>
              </a:rPr>
              <a:t> ~ 11:50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9642519-E655-45DC-9946-51B146A19D36}"/>
              </a:ext>
            </a:extLst>
          </p:cNvPr>
          <p:cNvSpPr txBox="1"/>
          <p:nvPr/>
        </p:nvSpPr>
        <p:spPr>
          <a:xfrm>
            <a:off x="240939" y="3657662"/>
            <a:ext cx="8476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19:00</a:t>
            </a:r>
          </a:p>
          <a:p>
            <a:r>
              <a:rPr lang="en-US" altLang="ko-KR" sz="1050" dirty="0">
                <a:solidFill>
                  <a:schemeClr val="bg1"/>
                </a:solidFill>
              </a:rPr>
              <a:t> ~ 19:50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38B2475-477C-4358-A191-0BE8C2359A2E}"/>
              </a:ext>
            </a:extLst>
          </p:cNvPr>
          <p:cNvSpPr txBox="1"/>
          <p:nvPr/>
        </p:nvSpPr>
        <p:spPr>
          <a:xfrm>
            <a:off x="240939" y="4424701"/>
            <a:ext cx="8476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20:00</a:t>
            </a:r>
          </a:p>
          <a:p>
            <a:r>
              <a:rPr lang="en-US" altLang="ko-KR" sz="1050" dirty="0">
                <a:solidFill>
                  <a:schemeClr val="bg1"/>
                </a:solidFill>
              </a:rPr>
              <a:t> ~ 20:50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cxnSp>
        <p:nvCxnSpPr>
          <p:cNvPr id="153" name="직선 연결선 152">
            <a:extLst>
              <a:ext uri="{FF2B5EF4-FFF2-40B4-BE49-F238E27FC236}">
                <a16:creationId xmlns:a16="http://schemas.microsoft.com/office/drawing/2014/main" id="{50E2C4EA-F954-48F8-AF74-F53313F9B0E9}"/>
              </a:ext>
            </a:extLst>
          </p:cNvPr>
          <p:cNvCxnSpPr>
            <a:cxnSpLocks/>
          </p:cNvCxnSpPr>
          <p:nvPr/>
        </p:nvCxnSpPr>
        <p:spPr>
          <a:xfrm>
            <a:off x="338386" y="1083928"/>
            <a:ext cx="622738" cy="0"/>
          </a:xfrm>
          <a:prstGeom prst="line">
            <a:avLst/>
          </a:prstGeom>
          <a:ln w="9525" cap="flat" cmpd="sng" algn="ctr">
            <a:solidFill>
              <a:schemeClr val="bg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0" name="TextBox 189">
            <a:extLst>
              <a:ext uri="{FF2B5EF4-FFF2-40B4-BE49-F238E27FC236}">
                <a16:creationId xmlns:a16="http://schemas.microsoft.com/office/drawing/2014/main" id="{584B2542-5CDE-44E6-A5AC-2A281335A0BF}"/>
              </a:ext>
            </a:extLst>
          </p:cNvPr>
          <p:cNvSpPr txBox="1"/>
          <p:nvPr/>
        </p:nvSpPr>
        <p:spPr>
          <a:xfrm>
            <a:off x="4948057" y="2054328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근력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000" b="1" dirty="0">
                <a:solidFill>
                  <a:srgbClr val="20639B"/>
                </a:solidFill>
                <a:latin typeface="+mn-ea"/>
              </a:rPr>
              <a:t>(</a:t>
            </a: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리아</a:t>
            </a:r>
            <a:r>
              <a:rPr lang="en-US" altLang="ko-KR" sz="1000" b="1" dirty="0">
                <a:solidFill>
                  <a:srgbClr val="20639B"/>
                </a:solidFill>
                <a:latin typeface="+mn-ea"/>
              </a:rPr>
              <a:t>)</a:t>
            </a: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김연화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3B1617DB-F25E-4244-8B93-B1CF23CC7095}"/>
              </a:ext>
            </a:extLst>
          </p:cNvPr>
          <p:cNvSpPr txBox="1"/>
          <p:nvPr/>
        </p:nvSpPr>
        <p:spPr>
          <a:xfrm>
            <a:off x="6200383" y="2054328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 err="1">
                <a:latin typeface="+mn-ea"/>
              </a:rPr>
              <a:t>줌바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이윤희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03A0F39E-B90A-4CF8-B6DE-10C4F0B8BA5D}"/>
              </a:ext>
            </a:extLst>
          </p:cNvPr>
          <p:cNvSpPr txBox="1"/>
          <p:nvPr/>
        </p:nvSpPr>
        <p:spPr>
          <a:xfrm>
            <a:off x="3695731" y="2054328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 err="1">
                <a:latin typeface="+mn-ea"/>
              </a:rPr>
              <a:t>줌바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이윤희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8A3AAA7-7AB4-4AEC-A03A-2EC79DDA394E}"/>
              </a:ext>
            </a:extLst>
          </p:cNvPr>
          <p:cNvSpPr txBox="1"/>
          <p:nvPr/>
        </p:nvSpPr>
        <p:spPr>
          <a:xfrm>
            <a:off x="2434111" y="2061948"/>
            <a:ext cx="1234773" cy="53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>
                <a:latin typeface="+mn-ea"/>
              </a:rPr>
              <a:t>근력</a:t>
            </a:r>
            <a:endParaRPr lang="en-US" altLang="ko-KR" sz="105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사라</a:t>
            </a:r>
            <a:r>
              <a:rPr lang="en-US" altLang="ko-KR" sz="1000" b="1" dirty="0">
                <a:solidFill>
                  <a:srgbClr val="20639B"/>
                </a:solidFill>
                <a:latin typeface="+mn-ea"/>
              </a:rPr>
              <a:t>(</a:t>
            </a: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안은주</a:t>
            </a:r>
            <a:r>
              <a:rPr lang="en-US" altLang="ko-KR" sz="1000" b="1" dirty="0">
                <a:solidFill>
                  <a:srgbClr val="20639B"/>
                </a:solidFill>
                <a:latin typeface="+mn-ea"/>
              </a:rPr>
              <a:t>)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4285F60A-6B88-4DCF-875F-B8F593EA2A91}"/>
              </a:ext>
            </a:extLst>
          </p:cNvPr>
          <p:cNvSpPr txBox="1"/>
          <p:nvPr/>
        </p:nvSpPr>
        <p:spPr>
          <a:xfrm>
            <a:off x="1176161" y="2061948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 err="1">
                <a:latin typeface="+mn-ea"/>
              </a:rPr>
              <a:t>줌바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이윤희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FF0775D-69C6-47DC-83C8-09093FB8B5F7}"/>
              </a:ext>
            </a:extLst>
          </p:cNvPr>
          <p:cNvSpPr txBox="1"/>
          <p:nvPr/>
        </p:nvSpPr>
        <p:spPr>
          <a:xfrm>
            <a:off x="2434282" y="2838771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 err="1">
                <a:latin typeface="+mn-ea"/>
              </a:rPr>
              <a:t>필라테스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사라</a:t>
            </a:r>
            <a:r>
              <a:rPr lang="en-US" altLang="ko-KR" sz="1000" b="1" dirty="0">
                <a:solidFill>
                  <a:srgbClr val="20639B"/>
                </a:solidFill>
                <a:latin typeface="+mn-ea"/>
              </a:rPr>
              <a:t>(</a:t>
            </a: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안은주</a:t>
            </a:r>
            <a:r>
              <a:rPr lang="en-US" altLang="ko-KR" sz="1000" b="1" dirty="0">
                <a:solidFill>
                  <a:srgbClr val="20639B"/>
                </a:solidFill>
                <a:latin typeface="+mn-ea"/>
              </a:rPr>
              <a:t>)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089442C-3F2D-48A6-85DC-5CD49BA36F1A}"/>
              </a:ext>
            </a:extLst>
          </p:cNvPr>
          <p:cNvSpPr txBox="1"/>
          <p:nvPr/>
        </p:nvSpPr>
        <p:spPr>
          <a:xfrm>
            <a:off x="6239847" y="3632570"/>
            <a:ext cx="1148334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요가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심희경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D4248F3D-7F57-4384-BF71-BEDC6A115DE3}"/>
              </a:ext>
            </a:extLst>
          </p:cNvPr>
          <p:cNvSpPr txBox="1"/>
          <p:nvPr/>
        </p:nvSpPr>
        <p:spPr>
          <a:xfrm>
            <a:off x="5067061" y="3625331"/>
            <a:ext cx="987451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요가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최해랑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29E2A83C-3A67-4DE6-942F-D2D2975E300A}"/>
              </a:ext>
            </a:extLst>
          </p:cNvPr>
          <p:cNvSpPr txBox="1"/>
          <p:nvPr/>
        </p:nvSpPr>
        <p:spPr>
          <a:xfrm>
            <a:off x="2561004" y="3625331"/>
            <a:ext cx="987451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요가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최해랑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8AA89030-7ADF-4AEC-8FD6-4459F2B7A834}"/>
              </a:ext>
            </a:extLst>
          </p:cNvPr>
          <p:cNvSpPr txBox="1"/>
          <p:nvPr/>
        </p:nvSpPr>
        <p:spPr>
          <a:xfrm>
            <a:off x="2488477" y="4406401"/>
            <a:ext cx="1125902" cy="501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900" b="1" dirty="0">
                <a:latin typeface="+mn-ea"/>
              </a:rPr>
              <a:t>요가</a:t>
            </a:r>
            <a:endParaRPr lang="en-US" altLang="ko-KR" sz="9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최해랑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F811AF18-9AA6-4985-A4A2-244232B581C5}"/>
              </a:ext>
            </a:extLst>
          </p:cNvPr>
          <p:cNvSpPr txBox="1"/>
          <p:nvPr/>
        </p:nvSpPr>
        <p:spPr>
          <a:xfrm>
            <a:off x="3801670" y="4420818"/>
            <a:ext cx="1033034" cy="53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>
                <a:latin typeface="+mn-ea"/>
              </a:rPr>
              <a:t>다이어트 댄스</a:t>
            </a:r>
            <a:endParaRPr lang="en-US" altLang="ko-KR" sz="105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제이스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8422F8E3-0220-4278-AF2A-37CBD4C4B9DF}"/>
              </a:ext>
            </a:extLst>
          </p:cNvPr>
          <p:cNvSpPr txBox="1"/>
          <p:nvPr/>
        </p:nvSpPr>
        <p:spPr>
          <a:xfrm>
            <a:off x="4988296" y="4406401"/>
            <a:ext cx="1131984" cy="501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900" b="1" dirty="0">
                <a:latin typeface="+mn-ea"/>
              </a:rPr>
              <a:t>요가</a:t>
            </a:r>
            <a:endParaRPr lang="en-US" altLang="ko-KR" sz="9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최해랑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EBB47D34-5C13-47C8-8A3F-38BC8D9EDAB1}"/>
              </a:ext>
            </a:extLst>
          </p:cNvPr>
          <p:cNvSpPr txBox="1"/>
          <p:nvPr/>
        </p:nvSpPr>
        <p:spPr>
          <a:xfrm>
            <a:off x="4942386" y="2837338"/>
            <a:ext cx="1234773" cy="575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스트레칭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000" b="1" dirty="0">
                <a:solidFill>
                  <a:srgbClr val="20639B"/>
                </a:solidFill>
                <a:latin typeface="+mn-ea"/>
              </a:rPr>
              <a:t>(</a:t>
            </a: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리아</a:t>
            </a:r>
            <a:r>
              <a:rPr lang="en-US" altLang="ko-KR" sz="1000" b="1" dirty="0">
                <a:solidFill>
                  <a:srgbClr val="20639B"/>
                </a:solidFill>
                <a:latin typeface="+mn-ea"/>
              </a:rPr>
              <a:t>)</a:t>
            </a: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김연화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629E1C09-B4CF-4E75-9A6C-7F9EBFF70659}"/>
              </a:ext>
            </a:extLst>
          </p:cNvPr>
          <p:cNvSpPr txBox="1"/>
          <p:nvPr/>
        </p:nvSpPr>
        <p:spPr>
          <a:xfrm>
            <a:off x="6292271" y="4405578"/>
            <a:ext cx="1033034" cy="53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>
                <a:latin typeface="+mn-ea"/>
              </a:rPr>
              <a:t>다이어트 댄스</a:t>
            </a:r>
            <a:endParaRPr lang="en-US" altLang="ko-KR" sz="105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성경제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75C942BD-551B-4D17-B6F8-2F4BE7706E71}"/>
              </a:ext>
            </a:extLst>
          </p:cNvPr>
          <p:cNvSpPr txBox="1"/>
          <p:nvPr/>
        </p:nvSpPr>
        <p:spPr>
          <a:xfrm>
            <a:off x="1274150" y="4405578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다이어트 댄스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제이스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6DED2E1E-FA2A-4D42-89B8-82AE999E63B9}"/>
              </a:ext>
            </a:extLst>
          </p:cNvPr>
          <p:cNvSpPr txBox="1"/>
          <p:nvPr/>
        </p:nvSpPr>
        <p:spPr>
          <a:xfrm>
            <a:off x="3603269" y="3608833"/>
            <a:ext cx="1471012" cy="524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b="1" dirty="0">
                <a:latin typeface="+mn-ea"/>
              </a:rPr>
              <a:t>요가</a:t>
            </a:r>
            <a:endParaRPr lang="en-US" altLang="ko-KR" sz="10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심희경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41" name="직사각형 15">
            <a:extLst>
              <a:ext uri="{FF2B5EF4-FFF2-40B4-BE49-F238E27FC236}">
                <a16:creationId xmlns:a16="http://schemas.microsoft.com/office/drawing/2014/main" id="{86E90326-480A-4AC0-8983-E8AE7D20A43F}"/>
              </a:ext>
            </a:extLst>
          </p:cNvPr>
          <p:cNvSpPr/>
          <p:nvPr/>
        </p:nvSpPr>
        <p:spPr>
          <a:xfrm>
            <a:off x="145143" y="1221103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142" name="직사각형 141">
            <a:extLst>
              <a:ext uri="{FF2B5EF4-FFF2-40B4-BE49-F238E27FC236}">
                <a16:creationId xmlns:a16="http://schemas.microsoft.com/office/drawing/2014/main" id="{BA858B7F-5A69-488B-A149-6769D8564101}"/>
              </a:ext>
            </a:extLst>
          </p:cNvPr>
          <p:cNvSpPr/>
          <p:nvPr/>
        </p:nvSpPr>
        <p:spPr>
          <a:xfrm>
            <a:off x="2460689" y="122472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" name="직사각형 142">
            <a:extLst>
              <a:ext uri="{FF2B5EF4-FFF2-40B4-BE49-F238E27FC236}">
                <a16:creationId xmlns:a16="http://schemas.microsoft.com/office/drawing/2014/main" id="{6F6D7C2F-F580-4929-828A-2318445068D2}"/>
              </a:ext>
            </a:extLst>
          </p:cNvPr>
          <p:cNvSpPr/>
          <p:nvPr/>
        </p:nvSpPr>
        <p:spPr>
          <a:xfrm>
            <a:off x="3711897" y="122472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직사각형 143">
            <a:extLst>
              <a:ext uri="{FF2B5EF4-FFF2-40B4-BE49-F238E27FC236}">
                <a16:creationId xmlns:a16="http://schemas.microsoft.com/office/drawing/2014/main" id="{77C33B06-500F-4276-87E4-D84F778B2690}"/>
              </a:ext>
            </a:extLst>
          </p:cNvPr>
          <p:cNvSpPr/>
          <p:nvPr/>
        </p:nvSpPr>
        <p:spPr>
          <a:xfrm>
            <a:off x="4969212" y="122472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직사각형 144">
            <a:extLst>
              <a:ext uri="{FF2B5EF4-FFF2-40B4-BE49-F238E27FC236}">
                <a16:creationId xmlns:a16="http://schemas.microsoft.com/office/drawing/2014/main" id="{46FA0283-7FE8-4C9D-B6F5-D35AEC652392}"/>
              </a:ext>
            </a:extLst>
          </p:cNvPr>
          <p:cNvSpPr/>
          <p:nvPr/>
        </p:nvSpPr>
        <p:spPr>
          <a:xfrm>
            <a:off x="6219061" y="122472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6" name="직사각형 145">
            <a:extLst>
              <a:ext uri="{FF2B5EF4-FFF2-40B4-BE49-F238E27FC236}">
                <a16:creationId xmlns:a16="http://schemas.microsoft.com/office/drawing/2014/main" id="{3B5E5AD9-D53B-4203-A635-2F9A1FD7FB6A}"/>
              </a:ext>
            </a:extLst>
          </p:cNvPr>
          <p:cNvSpPr/>
          <p:nvPr/>
        </p:nvSpPr>
        <p:spPr>
          <a:xfrm>
            <a:off x="1203450" y="122472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1D196E65-31D1-4CFD-A0A2-07BDB5B5C36D}"/>
              </a:ext>
            </a:extLst>
          </p:cNvPr>
          <p:cNvSpPr txBox="1"/>
          <p:nvPr/>
        </p:nvSpPr>
        <p:spPr>
          <a:xfrm>
            <a:off x="242586" y="1323474"/>
            <a:ext cx="8476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9:00~9:50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154" name="직사각형 15">
            <a:extLst>
              <a:ext uri="{FF2B5EF4-FFF2-40B4-BE49-F238E27FC236}">
                <a16:creationId xmlns:a16="http://schemas.microsoft.com/office/drawing/2014/main" id="{09C3553D-38A5-4A60-B0BE-814A334E5C9E}"/>
              </a:ext>
            </a:extLst>
          </p:cNvPr>
          <p:cNvSpPr/>
          <p:nvPr/>
        </p:nvSpPr>
        <p:spPr>
          <a:xfrm>
            <a:off x="143496" y="5109076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155" name="직사각형 154">
            <a:extLst>
              <a:ext uri="{FF2B5EF4-FFF2-40B4-BE49-F238E27FC236}">
                <a16:creationId xmlns:a16="http://schemas.microsoft.com/office/drawing/2014/main" id="{344C1D9B-1E98-4A8E-B7A2-4036FA808E52}"/>
              </a:ext>
            </a:extLst>
          </p:cNvPr>
          <p:cNvSpPr/>
          <p:nvPr/>
        </p:nvSpPr>
        <p:spPr>
          <a:xfrm>
            <a:off x="2459042" y="5112695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2" name="직사각형 161">
            <a:extLst>
              <a:ext uri="{FF2B5EF4-FFF2-40B4-BE49-F238E27FC236}">
                <a16:creationId xmlns:a16="http://schemas.microsoft.com/office/drawing/2014/main" id="{3FFF6424-835D-4A62-819E-C5AD814811B4}"/>
              </a:ext>
            </a:extLst>
          </p:cNvPr>
          <p:cNvSpPr/>
          <p:nvPr/>
        </p:nvSpPr>
        <p:spPr>
          <a:xfrm>
            <a:off x="3710250" y="5112695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B9AD5D24-0164-4B23-94F3-1923E7551115}"/>
              </a:ext>
            </a:extLst>
          </p:cNvPr>
          <p:cNvSpPr/>
          <p:nvPr/>
        </p:nvSpPr>
        <p:spPr>
          <a:xfrm>
            <a:off x="4967565" y="5112695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4" name="직사각형 163">
            <a:extLst>
              <a:ext uri="{FF2B5EF4-FFF2-40B4-BE49-F238E27FC236}">
                <a16:creationId xmlns:a16="http://schemas.microsoft.com/office/drawing/2014/main" id="{06400ED8-C5F4-4172-B309-E845E90F951F}"/>
              </a:ext>
            </a:extLst>
          </p:cNvPr>
          <p:cNvSpPr/>
          <p:nvPr/>
        </p:nvSpPr>
        <p:spPr>
          <a:xfrm>
            <a:off x="6217414" y="5112695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5" name="직사각형 164">
            <a:extLst>
              <a:ext uri="{FF2B5EF4-FFF2-40B4-BE49-F238E27FC236}">
                <a16:creationId xmlns:a16="http://schemas.microsoft.com/office/drawing/2014/main" id="{85770346-287A-460F-8AD6-8A276CA889D7}"/>
              </a:ext>
            </a:extLst>
          </p:cNvPr>
          <p:cNvSpPr/>
          <p:nvPr/>
        </p:nvSpPr>
        <p:spPr>
          <a:xfrm>
            <a:off x="1201803" y="5112695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53B9AB49-790A-4F9E-9C6A-9A9432A092BB}"/>
              </a:ext>
            </a:extLst>
          </p:cNvPr>
          <p:cNvSpPr txBox="1"/>
          <p:nvPr/>
        </p:nvSpPr>
        <p:spPr>
          <a:xfrm>
            <a:off x="240939" y="5211447"/>
            <a:ext cx="8476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21:00</a:t>
            </a:r>
          </a:p>
          <a:p>
            <a:r>
              <a:rPr lang="en-US" altLang="ko-KR" sz="1050" dirty="0">
                <a:solidFill>
                  <a:schemeClr val="bg1"/>
                </a:solidFill>
              </a:rPr>
              <a:t>~21:50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7977F85-C7EE-4BB8-811E-22EDDF2940C4}"/>
              </a:ext>
            </a:extLst>
          </p:cNvPr>
          <p:cNvSpPr txBox="1"/>
          <p:nvPr/>
        </p:nvSpPr>
        <p:spPr>
          <a:xfrm>
            <a:off x="1298175" y="5189604"/>
            <a:ext cx="987451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  <a:p>
            <a:pPr algn="ctr">
              <a:lnSpc>
                <a:spcPct val="150000"/>
              </a:lnSpc>
            </a:pP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21EE0F5C-295C-4C5E-A787-196F60854A8F}"/>
              </a:ext>
            </a:extLst>
          </p:cNvPr>
          <p:cNvSpPr txBox="1"/>
          <p:nvPr/>
        </p:nvSpPr>
        <p:spPr>
          <a:xfrm>
            <a:off x="2432636" y="5183417"/>
            <a:ext cx="1234773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34C82E3E-B751-45F3-AB53-894AB32171AE}"/>
              </a:ext>
            </a:extLst>
          </p:cNvPr>
          <p:cNvSpPr txBox="1"/>
          <p:nvPr/>
        </p:nvSpPr>
        <p:spPr>
          <a:xfrm>
            <a:off x="6198737" y="5181984"/>
            <a:ext cx="1234773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3D77EF97-3E4E-41A1-908D-9059C3ECFB39}"/>
              </a:ext>
            </a:extLst>
          </p:cNvPr>
          <p:cNvSpPr txBox="1"/>
          <p:nvPr/>
        </p:nvSpPr>
        <p:spPr>
          <a:xfrm>
            <a:off x="4940740" y="5181984"/>
            <a:ext cx="1234773" cy="575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  <a:p>
            <a:pPr algn="ctr">
              <a:lnSpc>
                <a:spcPct val="150000"/>
              </a:lnSpc>
            </a:pP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DCA84179-8097-42D3-AE7A-5A7E0A659647}"/>
              </a:ext>
            </a:extLst>
          </p:cNvPr>
          <p:cNvSpPr txBox="1"/>
          <p:nvPr/>
        </p:nvSpPr>
        <p:spPr>
          <a:xfrm>
            <a:off x="3688995" y="5181984"/>
            <a:ext cx="1234773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5E199055-7BE8-46A6-9EB2-9519DACD8F98}"/>
              </a:ext>
            </a:extLst>
          </p:cNvPr>
          <p:cNvSpPr txBox="1"/>
          <p:nvPr/>
        </p:nvSpPr>
        <p:spPr>
          <a:xfrm>
            <a:off x="6606114" y="204622"/>
            <a:ext cx="1092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홍제</a:t>
            </a:r>
            <a:r>
              <a:rPr lang="en-US" altLang="ko-KR" sz="1400" dirty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</a:t>
            </a:r>
            <a:r>
              <a:rPr lang="ko-KR" altLang="en-US" sz="1400" dirty="0" err="1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호점</a:t>
            </a:r>
            <a:endParaRPr lang="ko-KR" altLang="en-US" sz="1400" dirty="0">
              <a:solidFill>
                <a:srgbClr val="FF0000"/>
              </a:solidFill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6876290C-A678-4947-9938-0E3CC0FCBE37}"/>
              </a:ext>
            </a:extLst>
          </p:cNvPr>
          <p:cNvSpPr txBox="1"/>
          <p:nvPr/>
        </p:nvSpPr>
        <p:spPr>
          <a:xfrm>
            <a:off x="1147614" y="1269957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요가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박지혜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239E3FF5-7656-455C-8414-4AE8B5420A8A}"/>
              </a:ext>
            </a:extLst>
          </p:cNvPr>
          <p:cNvSpPr txBox="1"/>
          <p:nvPr/>
        </p:nvSpPr>
        <p:spPr>
          <a:xfrm>
            <a:off x="3680974" y="1262609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요가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박지혜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6D00110E-90AE-4423-9B57-C765E3257696}"/>
              </a:ext>
            </a:extLst>
          </p:cNvPr>
          <p:cNvSpPr txBox="1"/>
          <p:nvPr/>
        </p:nvSpPr>
        <p:spPr>
          <a:xfrm>
            <a:off x="6217331" y="1319595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요가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박지혜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5ECDBF42-8589-4B5B-BAC7-3FDF43106A0D}"/>
              </a:ext>
            </a:extLst>
          </p:cNvPr>
          <p:cNvSpPr txBox="1"/>
          <p:nvPr/>
        </p:nvSpPr>
        <p:spPr>
          <a:xfrm>
            <a:off x="1189944" y="3615572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요가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심희경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40715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</TotalTime>
  <Words>91</Words>
  <Application>Microsoft Office PowerPoint</Application>
  <PresentationFormat>사용자 지정</PresentationFormat>
  <Paragraphs>63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Adobe 고딕 Std B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민희</dc:creator>
  <cp:lastModifiedBy>김선정</cp:lastModifiedBy>
  <cp:revision>102</cp:revision>
  <cp:lastPrinted>2019-09-10T09:41:10Z</cp:lastPrinted>
  <dcterms:created xsi:type="dcterms:W3CDTF">2019-09-10T06:29:05Z</dcterms:created>
  <dcterms:modified xsi:type="dcterms:W3CDTF">2021-09-14T03:15:52Z</dcterms:modified>
</cp:coreProperties>
</file>