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7559675" cy="10691813"/>
  <p:notesSz cx="6865938" cy="9998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3D65"/>
    <a:srgbClr val="20639B"/>
    <a:srgbClr val="F2F2F2"/>
    <a:srgbClr val="DE575D"/>
    <a:srgbClr val="081630"/>
    <a:srgbClr val="4D263B"/>
    <a:srgbClr val="3B3838"/>
    <a:srgbClr val="767171"/>
    <a:srgbClr val="6C522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96370" autoAdjust="0"/>
  </p:normalViewPr>
  <p:slideViewPr>
    <p:cSldViewPr snapToGrid="0">
      <p:cViewPr varScale="1">
        <p:scale>
          <a:sx n="72" d="100"/>
          <a:sy n="72" d="100"/>
        </p:scale>
        <p:origin x="3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E7D5A3C2-E900-48BD-AC79-4581FA9079FF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9363"/>
            <a:ext cx="2387600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9878BD63-69ED-4A0C-ABEE-D18519E579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55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13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465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2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2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108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28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337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0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81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884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715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3288-80E3-4583-B157-E5A7BA86F2DC}" type="datetimeFigureOut">
              <a:rPr lang="ko-KR" altLang="en-US" smtClean="0"/>
              <a:t>2021-09-14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E47DF-6DC8-4DC0-897D-62592BD3E2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35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직사각형 15">
            <a:extLst>
              <a:ext uri="{FF2B5EF4-FFF2-40B4-BE49-F238E27FC236}">
                <a16:creationId xmlns:a16="http://schemas.microsoft.com/office/drawing/2014/main" id="{1E737E6D-4ED3-4EFD-966A-FB48BD356019}"/>
              </a:ext>
            </a:extLst>
          </p:cNvPr>
          <p:cNvSpPr/>
          <p:nvPr/>
        </p:nvSpPr>
        <p:spPr>
          <a:xfrm>
            <a:off x="145142" y="4357778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85" name="직사각형 15">
            <a:extLst>
              <a:ext uri="{FF2B5EF4-FFF2-40B4-BE49-F238E27FC236}">
                <a16:creationId xmlns:a16="http://schemas.microsoft.com/office/drawing/2014/main" id="{C82D7936-B387-410D-9C83-3133AD640860}"/>
              </a:ext>
            </a:extLst>
          </p:cNvPr>
          <p:cNvSpPr/>
          <p:nvPr/>
        </p:nvSpPr>
        <p:spPr>
          <a:xfrm>
            <a:off x="145142" y="3586591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84" name="직사각형 15">
            <a:extLst>
              <a:ext uri="{FF2B5EF4-FFF2-40B4-BE49-F238E27FC236}">
                <a16:creationId xmlns:a16="http://schemas.microsoft.com/office/drawing/2014/main" id="{1D0B63FE-EE46-4B59-AB1F-304FF07B6BE9}"/>
              </a:ext>
            </a:extLst>
          </p:cNvPr>
          <p:cNvSpPr/>
          <p:nvPr/>
        </p:nvSpPr>
        <p:spPr>
          <a:xfrm>
            <a:off x="145142" y="2764430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83" name="직사각형 15">
            <a:extLst>
              <a:ext uri="{FF2B5EF4-FFF2-40B4-BE49-F238E27FC236}">
                <a16:creationId xmlns:a16="http://schemas.microsoft.com/office/drawing/2014/main" id="{DC13A772-E90C-49D5-9511-F84FF4FA2D41}"/>
              </a:ext>
            </a:extLst>
          </p:cNvPr>
          <p:cNvSpPr/>
          <p:nvPr/>
        </p:nvSpPr>
        <p:spPr>
          <a:xfrm>
            <a:off x="145142" y="1986739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D09EC4BD-A558-4D99-B3ED-58B9E2EA07C1}"/>
              </a:ext>
            </a:extLst>
          </p:cNvPr>
          <p:cNvSpPr/>
          <p:nvPr/>
        </p:nvSpPr>
        <p:spPr>
          <a:xfrm>
            <a:off x="2460688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8" name="직사각형 227">
            <a:extLst>
              <a:ext uri="{FF2B5EF4-FFF2-40B4-BE49-F238E27FC236}">
                <a16:creationId xmlns:a16="http://schemas.microsoft.com/office/drawing/2014/main" id="{C5202DC5-08F7-4E77-81F9-A306485E4928}"/>
              </a:ext>
            </a:extLst>
          </p:cNvPr>
          <p:cNvSpPr/>
          <p:nvPr/>
        </p:nvSpPr>
        <p:spPr>
          <a:xfrm>
            <a:off x="3711896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직사각형 230">
            <a:extLst>
              <a:ext uri="{FF2B5EF4-FFF2-40B4-BE49-F238E27FC236}">
                <a16:creationId xmlns:a16="http://schemas.microsoft.com/office/drawing/2014/main" id="{CE22B590-B29E-4AC1-BA6E-674576A2EA6A}"/>
              </a:ext>
            </a:extLst>
          </p:cNvPr>
          <p:cNvSpPr/>
          <p:nvPr/>
        </p:nvSpPr>
        <p:spPr>
          <a:xfrm>
            <a:off x="4969211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7" name="직사각형 236">
            <a:extLst>
              <a:ext uri="{FF2B5EF4-FFF2-40B4-BE49-F238E27FC236}">
                <a16:creationId xmlns:a16="http://schemas.microsoft.com/office/drawing/2014/main" id="{E4252EF6-720E-43C0-921F-5FC4C695BF5D}"/>
              </a:ext>
            </a:extLst>
          </p:cNvPr>
          <p:cNvSpPr/>
          <p:nvPr/>
        </p:nvSpPr>
        <p:spPr>
          <a:xfrm>
            <a:off x="6219060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8" name="직사각형 237">
            <a:extLst>
              <a:ext uri="{FF2B5EF4-FFF2-40B4-BE49-F238E27FC236}">
                <a16:creationId xmlns:a16="http://schemas.microsoft.com/office/drawing/2014/main" id="{81938584-B8E7-4916-BEC8-6782880A4CB9}"/>
              </a:ext>
            </a:extLst>
          </p:cNvPr>
          <p:cNvSpPr/>
          <p:nvPr/>
        </p:nvSpPr>
        <p:spPr>
          <a:xfrm>
            <a:off x="1203449" y="2768049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9" name="직사각형 238">
            <a:extLst>
              <a:ext uri="{FF2B5EF4-FFF2-40B4-BE49-F238E27FC236}">
                <a16:creationId xmlns:a16="http://schemas.microsoft.com/office/drawing/2014/main" id="{1F2C03B2-FC61-4A1D-B39B-B01AC9387651}"/>
              </a:ext>
            </a:extLst>
          </p:cNvPr>
          <p:cNvSpPr/>
          <p:nvPr/>
        </p:nvSpPr>
        <p:spPr>
          <a:xfrm>
            <a:off x="2460688" y="3580241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40" name="직사각형 239">
            <a:extLst>
              <a:ext uri="{FF2B5EF4-FFF2-40B4-BE49-F238E27FC236}">
                <a16:creationId xmlns:a16="http://schemas.microsoft.com/office/drawing/2014/main" id="{9E1933AC-44A5-4C19-80C5-2B0E2858500D}"/>
              </a:ext>
            </a:extLst>
          </p:cNvPr>
          <p:cNvSpPr/>
          <p:nvPr/>
        </p:nvSpPr>
        <p:spPr>
          <a:xfrm>
            <a:off x="3711896" y="3580241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41" name="직사각형 240">
            <a:extLst>
              <a:ext uri="{FF2B5EF4-FFF2-40B4-BE49-F238E27FC236}">
                <a16:creationId xmlns:a16="http://schemas.microsoft.com/office/drawing/2014/main" id="{0A0F7E62-336B-4E4D-A476-D98AF8BEC5B2}"/>
              </a:ext>
            </a:extLst>
          </p:cNvPr>
          <p:cNvSpPr/>
          <p:nvPr/>
        </p:nvSpPr>
        <p:spPr>
          <a:xfrm>
            <a:off x="4969211" y="3580241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42" name="직사각형 241">
            <a:extLst>
              <a:ext uri="{FF2B5EF4-FFF2-40B4-BE49-F238E27FC236}">
                <a16:creationId xmlns:a16="http://schemas.microsoft.com/office/drawing/2014/main" id="{DA4C4DD0-7DD6-4BB0-B7D5-6472917DB614}"/>
              </a:ext>
            </a:extLst>
          </p:cNvPr>
          <p:cNvSpPr/>
          <p:nvPr/>
        </p:nvSpPr>
        <p:spPr>
          <a:xfrm>
            <a:off x="6219060" y="3580241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59" name="직사각형 258">
            <a:extLst>
              <a:ext uri="{FF2B5EF4-FFF2-40B4-BE49-F238E27FC236}">
                <a16:creationId xmlns:a16="http://schemas.microsoft.com/office/drawing/2014/main" id="{25DC49B0-0B68-456A-AB3C-ACF451A06937}"/>
              </a:ext>
            </a:extLst>
          </p:cNvPr>
          <p:cNvSpPr/>
          <p:nvPr/>
        </p:nvSpPr>
        <p:spPr>
          <a:xfrm>
            <a:off x="1203449" y="3586591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60" name="직사각형 259">
            <a:extLst>
              <a:ext uri="{FF2B5EF4-FFF2-40B4-BE49-F238E27FC236}">
                <a16:creationId xmlns:a16="http://schemas.microsoft.com/office/drawing/2014/main" id="{0B85DC51-1461-42E8-9F0D-ED3323A47C4B}"/>
              </a:ext>
            </a:extLst>
          </p:cNvPr>
          <p:cNvSpPr/>
          <p:nvPr/>
        </p:nvSpPr>
        <p:spPr>
          <a:xfrm>
            <a:off x="2460688" y="4361772"/>
            <a:ext cx="1179192" cy="107240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1" name="직사각형 260">
            <a:extLst>
              <a:ext uri="{FF2B5EF4-FFF2-40B4-BE49-F238E27FC236}">
                <a16:creationId xmlns:a16="http://schemas.microsoft.com/office/drawing/2014/main" id="{2B6D6EAB-4027-4314-B2A4-49EA343CA2B2}"/>
              </a:ext>
            </a:extLst>
          </p:cNvPr>
          <p:cNvSpPr/>
          <p:nvPr/>
        </p:nvSpPr>
        <p:spPr>
          <a:xfrm>
            <a:off x="3711896" y="4361773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2" name="직사각형 261">
            <a:extLst>
              <a:ext uri="{FF2B5EF4-FFF2-40B4-BE49-F238E27FC236}">
                <a16:creationId xmlns:a16="http://schemas.microsoft.com/office/drawing/2014/main" id="{16FAFDE5-523F-4BE5-AD4B-F2F3742FADBB}"/>
              </a:ext>
            </a:extLst>
          </p:cNvPr>
          <p:cNvSpPr/>
          <p:nvPr/>
        </p:nvSpPr>
        <p:spPr>
          <a:xfrm>
            <a:off x="4969211" y="4361772"/>
            <a:ext cx="1179192" cy="113712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3" name="직사각형 262">
            <a:extLst>
              <a:ext uri="{FF2B5EF4-FFF2-40B4-BE49-F238E27FC236}">
                <a16:creationId xmlns:a16="http://schemas.microsoft.com/office/drawing/2014/main" id="{BE99EB35-7281-4C91-A96C-0B3A21F23B5D}"/>
              </a:ext>
            </a:extLst>
          </p:cNvPr>
          <p:cNvSpPr/>
          <p:nvPr/>
        </p:nvSpPr>
        <p:spPr>
          <a:xfrm>
            <a:off x="6219060" y="4361773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4" name="직사각형 263">
            <a:extLst>
              <a:ext uri="{FF2B5EF4-FFF2-40B4-BE49-F238E27FC236}">
                <a16:creationId xmlns:a16="http://schemas.microsoft.com/office/drawing/2014/main" id="{B39887A8-EE35-4ABC-8743-23B03E2B4C40}"/>
              </a:ext>
            </a:extLst>
          </p:cNvPr>
          <p:cNvSpPr/>
          <p:nvPr/>
        </p:nvSpPr>
        <p:spPr>
          <a:xfrm>
            <a:off x="1203449" y="4361773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3" name="직사각형 172">
            <a:extLst>
              <a:ext uri="{FF2B5EF4-FFF2-40B4-BE49-F238E27FC236}">
                <a16:creationId xmlns:a16="http://schemas.microsoft.com/office/drawing/2014/main" id="{0AF13CB4-C059-4CE5-9880-16A4177156E6}"/>
              </a:ext>
            </a:extLst>
          </p:cNvPr>
          <p:cNvSpPr/>
          <p:nvPr/>
        </p:nvSpPr>
        <p:spPr>
          <a:xfrm>
            <a:off x="2460688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4" name="직사각형 173">
            <a:extLst>
              <a:ext uri="{FF2B5EF4-FFF2-40B4-BE49-F238E27FC236}">
                <a16:creationId xmlns:a16="http://schemas.microsoft.com/office/drawing/2014/main" id="{35C9B84F-E2E8-46F8-916A-715C365743E3}"/>
              </a:ext>
            </a:extLst>
          </p:cNvPr>
          <p:cNvSpPr/>
          <p:nvPr/>
        </p:nvSpPr>
        <p:spPr>
          <a:xfrm>
            <a:off x="3711896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5" name="직사각형 174">
            <a:extLst>
              <a:ext uri="{FF2B5EF4-FFF2-40B4-BE49-F238E27FC236}">
                <a16:creationId xmlns:a16="http://schemas.microsoft.com/office/drawing/2014/main" id="{0C055D4F-D626-4570-9F5D-E9A4236015FF}"/>
              </a:ext>
            </a:extLst>
          </p:cNvPr>
          <p:cNvSpPr/>
          <p:nvPr/>
        </p:nvSpPr>
        <p:spPr>
          <a:xfrm>
            <a:off x="4969211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6" name="직사각형 175">
            <a:extLst>
              <a:ext uri="{FF2B5EF4-FFF2-40B4-BE49-F238E27FC236}">
                <a16:creationId xmlns:a16="http://schemas.microsoft.com/office/drawing/2014/main" id="{FE23ED7F-CFB3-4D06-A22D-66B64E6D195A}"/>
              </a:ext>
            </a:extLst>
          </p:cNvPr>
          <p:cNvSpPr/>
          <p:nvPr/>
        </p:nvSpPr>
        <p:spPr>
          <a:xfrm>
            <a:off x="6219060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77" name="직사각형 176">
            <a:extLst>
              <a:ext uri="{FF2B5EF4-FFF2-40B4-BE49-F238E27FC236}">
                <a16:creationId xmlns:a16="http://schemas.microsoft.com/office/drawing/2014/main" id="{F0347BD8-02BA-4C44-9DB7-EEB13BFB361F}"/>
              </a:ext>
            </a:extLst>
          </p:cNvPr>
          <p:cNvSpPr/>
          <p:nvPr/>
        </p:nvSpPr>
        <p:spPr>
          <a:xfrm>
            <a:off x="1203449" y="1986738"/>
            <a:ext cx="1179192" cy="716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82" name="사각형: 둥근 모서리 181">
            <a:extLst>
              <a:ext uri="{FF2B5EF4-FFF2-40B4-BE49-F238E27FC236}">
                <a16:creationId xmlns:a16="http://schemas.microsoft.com/office/drawing/2014/main" id="{56096983-A11D-4BA3-9723-190B5BF19DEC}"/>
              </a:ext>
            </a:extLst>
          </p:cNvPr>
          <p:cNvSpPr/>
          <p:nvPr/>
        </p:nvSpPr>
        <p:spPr>
          <a:xfrm>
            <a:off x="1244854" y="110354"/>
            <a:ext cx="5233433" cy="470334"/>
          </a:xfrm>
          <a:prstGeom prst="roundRect">
            <a:avLst/>
          </a:pr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9C799526-F9AB-4C44-B639-C47255B31C9C}"/>
              </a:ext>
            </a:extLst>
          </p:cNvPr>
          <p:cNvSpPr/>
          <p:nvPr/>
        </p:nvSpPr>
        <p:spPr>
          <a:xfrm>
            <a:off x="146873" y="669244"/>
            <a:ext cx="993610" cy="481099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7355CE-E8AE-4F6E-8286-77E8B6BBA677}"/>
              </a:ext>
            </a:extLst>
          </p:cNvPr>
          <p:cNvSpPr txBox="1"/>
          <p:nvPr/>
        </p:nvSpPr>
        <p:spPr>
          <a:xfrm>
            <a:off x="1450707" y="54654"/>
            <a:ext cx="4860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</a:rPr>
              <a:t>G.X Schedule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64" name="말풍선: 사각형 63">
            <a:extLst>
              <a:ext uri="{FF2B5EF4-FFF2-40B4-BE49-F238E27FC236}">
                <a16:creationId xmlns:a16="http://schemas.microsoft.com/office/drawing/2014/main" id="{2DAD6BF0-6398-4E0F-AB23-09104C8CD07D}"/>
              </a:ext>
            </a:extLst>
          </p:cNvPr>
          <p:cNvSpPr/>
          <p:nvPr/>
        </p:nvSpPr>
        <p:spPr>
          <a:xfrm>
            <a:off x="2461651" y="661760"/>
            <a:ext cx="1192912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65" name="말풍선: 사각형 63">
            <a:extLst>
              <a:ext uri="{FF2B5EF4-FFF2-40B4-BE49-F238E27FC236}">
                <a16:creationId xmlns:a16="http://schemas.microsoft.com/office/drawing/2014/main" id="{BB7CE96B-B717-42A0-8386-48B6B511FCFE}"/>
              </a:ext>
            </a:extLst>
          </p:cNvPr>
          <p:cNvSpPr/>
          <p:nvPr/>
        </p:nvSpPr>
        <p:spPr>
          <a:xfrm>
            <a:off x="1205185" y="661760"/>
            <a:ext cx="1184377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66" name="말풍선: 사각형 63">
            <a:extLst>
              <a:ext uri="{FF2B5EF4-FFF2-40B4-BE49-F238E27FC236}">
                <a16:creationId xmlns:a16="http://schemas.microsoft.com/office/drawing/2014/main" id="{558D5348-73F5-4999-8F3A-CDC689D40C3E}"/>
              </a:ext>
            </a:extLst>
          </p:cNvPr>
          <p:cNvSpPr/>
          <p:nvPr/>
        </p:nvSpPr>
        <p:spPr>
          <a:xfrm>
            <a:off x="3715908" y="661760"/>
            <a:ext cx="1184377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67" name="말풍선: 사각형 63">
            <a:extLst>
              <a:ext uri="{FF2B5EF4-FFF2-40B4-BE49-F238E27FC236}">
                <a16:creationId xmlns:a16="http://schemas.microsoft.com/office/drawing/2014/main" id="{59B9E921-C31E-4217-AEAD-D0AB849C505A}"/>
              </a:ext>
            </a:extLst>
          </p:cNvPr>
          <p:cNvSpPr/>
          <p:nvPr/>
        </p:nvSpPr>
        <p:spPr>
          <a:xfrm>
            <a:off x="4972301" y="661760"/>
            <a:ext cx="1201316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68" name="말풍선: 사각형 63">
            <a:extLst>
              <a:ext uri="{FF2B5EF4-FFF2-40B4-BE49-F238E27FC236}">
                <a16:creationId xmlns:a16="http://schemas.microsoft.com/office/drawing/2014/main" id="{F0B864CD-D350-4012-8BE6-7B0AE85A28F3}"/>
              </a:ext>
            </a:extLst>
          </p:cNvPr>
          <p:cNvSpPr/>
          <p:nvPr/>
        </p:nvSpPr>
        <p:spPr>
          <a:xfrm>
            <a:off x="6219977" y="661760"/>
            <a:ext cx="1184377" cy="578696"/>
          </a:xfrm>
          <a:custGeom>
            <a:avLst/>
            <a:gdLst>
              <a:gd name="connsiteX0" fmla="*/ 0 w 1259890"/>
              <a:gd name="connsiteY0" fmla="*/ 0 h 614167"/>
              <a:gd name="connsiteX1" fmla="*/ 734936 w 1259890"/>
              <a:gd name="connsiteY1" fmla="*/ 0 h 614167"/>
              <a:gd name="connsiteX2" fmla="*/ 734936 w 1259890"/>
              <a:gd name="connsiteY2" fmla="*/ 0 h 614167"/>
              <a:gd name="connsiteX3" fmla="*/ 1049908 w 1259890"/>
              <a:gd name="connsiteY3" fmla="*/ 0 h 614167"/>
              <a:gd name="connsiteX4" fmla="*/ 1259890 w 1259890"/>
              <a:gd name="connsiteY4" fmla="*/ 0 h 614167"/>
              <a:gd name="connsiteX5" fmla="*/ 1259890 w 1259890"/>
              <a:gd name="connsiteY5" fmla="*/ 358264 h 614167"/>
              <a:gd name="connsiteX6" fmla="*/ 1259890 w 1259890"/>
              <a:gd name="connsiteY6" fmla="*/ 358264 h 614167"/>
              <a:gd name="connsiteX7" fmla="*/ 1259890 w 1259890"/>
              <a:gd name="connsiteY7" fmla="*/ 511806 h 614167"/>
              <a:gd name="connsiteX8" fmla="*/ 1259890 w 1259890"/>
              <a:gd name="connsiteY8" fmla="*/ 614167 h 614167"/>
              <a:gd name="connsiteX9" fmla="*/ 1049908 w 1259890"/>
              <a:gd name="connsiteY9" fmla="*/ 614167 h 614167"/>
              <a:gd name="connsiteX10" fmla="*/ 900884 w 1259890"/>
              <a:gd name="connsiteY10" fmla="*/ 726658 h 614167"/>
              <a:gd name="connsiteX11" fmla="*/ 734936 w 1259890"/>
              <a:gd name="connsiteY11" fmla="*/ 614167 h 614167"/>
              <a:gd name="connsiteX12" fmla="*/ 0 w 1259890"/>
              <a:gd name="connsiteY12" fmla="*/ 614167 h 614167"/>
              <a:gd name="connsiteX13" fmla="*/ 0 w 1259890"/>
              <a:gd name="connsiteY13" fmla="*/ 511806 h 614167"/>
              <a:gd name="connsiteX14" fmla="*/ 0 w 1259890"/>
              <a:gd name="connsiteY14" fmla="*/ 358264 h 614167"/>
              <a:gd name="connsiteX15" fmla="*/ 0 w 1259890"/>
              <a:gd name="connsiteY15" fmla="*/ 358264 h 614167"/>
              <a:gd name="connsiteX16" fmla="*/ 0 w 1259890"/>
              <a:gd name="connsiteY16" fmla="*/ 0 h 614167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73493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6658"/>
              <a:gd name="connsiteX1" fmla="*/ 734936 w 1259890"/>
              <a:gd name="connsiteY1" fmla="*/ 0 h 726658"/>
              <a:gd name="connsiteX2" fmla="*/ 734936 w 1259890"/>
              <a:gd name="connsiteY2" fmla="*/ 0 h 726658"/>
              <a:gd name="connsiteX3" fmla="*/ 1049908 w 1259890"/>
              <a:gd name="connsiteY3" fmla="*/ 0 h 726658"/>
              <a:gd name="connsiteX4" fmla="*/ 1259890 w 1259890"/>
              <a:gd name="connsiteY4" fmla="*/ 0 h 726658"/>
              <a:gd name="connsiteX5" fmla="*/ 1259890 w 1259890"/>
              <a:gd name="connsiteY5" fmla="*/ 358264 h 726658"/>
              <a:gd name="connsiteX6" fmla="*/ 1259890 w 1259890"/>
              <a:gd name="connsiteY6" fmla="*/ 358264 h 726658"/>
              <a:gd name="connsiteX7" fmla="*/ 1259890 w 1259890"/>
              <a:gd name="connsiteY7" fmla="*/ 511806 h 726658"/>
              <a:gd name="connsiteX8" fmla="*/ 1259890 w 1259890"/>
              <a:gd name="connsiteY8" fmla="*/ 614167 h 726658"/>
              <a:gd name="connsiteX9" fmla="*/ 1049908 w 1259890"/>
              <a:gd name="connsiteY9" fmla="*/ 614167 h 726658"/>
              <a:gd name="connsiteX10" fmla="*/ 900884 w 1259890"/>
              <a:gd name="connsiteY10" fmla="*/ 726658 h 726658"/>
              <a:gd name="connsiteX11" fmla="*/ 449186 w 1259890"/>
              <a:gd name="connsiteY11" fmla="*/ 614167 h 726658"/>
              <a:gd name="connsiteX12" fmla="*/ 0 w 1259890"/>
              <a:gd name="connsiteY12" fmla="*/ 614167 h 726658"/>
              <a:gd name="connsiteX13" fmla="*/ 0 w 1259890"/>
              <a:gd name="connsiteY13" fmla="*/ 511806 h 726658"/>
              <a:gd name="connsiteX14" fmla="*/ 0 w 1259890"/>
              <a:gd name="connsiteY14" fmla="*/ 358264 h 726658"/>
              <a:gd name="connsiteX15" fmla="*/ 0 w 1259890"/>
              <a:gd name="connsiteY15" fmla="*/ 358264 h 726658"/>
              <a:gd name="connsiteX16" fmla="*/ 0 w 1259890"/>
              <a:gd name="connsiteY16" fmla="*/ 0 h 726658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1049908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49186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15134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472999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46090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501574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  <a:gd name="connsiteX0" fmla="*/ 0 w 1259890"/>
              <a:gd name="connsiteY0" fmla="*/ 0 h 729039"/>
              <a:gd name="connsiteX1" fmla="*/ 734936 w 1259890"/>
              <a:gd name="connsiteY1" fmla="*/ 0 h 729039"/>
              <a:gd name="connsiteX2" fmla="*/ 734936 w 1259890"/>
              <a:gd name="connsiteY2" fmla="*/ 0 h 729039"/>
              <a:gd name="connsiteX3" fmla="*/ 1049908 w 1259890"/>
              <a:gd name="connsiteY3" fmla="*/ 0 h 729039"/>
              <a:gd name="connsiteX4" fmla="*/ 1259890 w 1259890"/>
              <a:gd name="connsiteY4" fmla="*/ 0 h 729039"/>
              <a:gd name="connsiteX5" fmla="*/ 1259890 w 1259890"/>
              <a:gd name="connsiteY5" fmla="*/ 358264 h 729039"/>
              <a:gd name="connsiteX6" fmla="*/ 1259890 w 1259890"/>
              <a:gd name="connsiteY6" fmla="*/ 358264 h 729039"/>
              <a:gd name="connsiteX7" fmla="*/ 1259890 w 1259890"/>
              <a:gd name="connsiteY7" fmla="*/ 511806 h 729039"/>
              <a:gd name="connsiteX8" fmla="*/ 1259890 w 1259890"/>
              <a:gd name="connsiteY8" fmla="*/ 614167 h 729039"/>
              <a:gd name="connsiteX9" fmla="*/ 780827 w 1259890"/>
              <a:gd name="connsiteY9" fmla="*/ 614167 h 729039"/>
              <a:gd name="connsiteX10" fmla="*/ 631802 w 1259890"/>
              <a:gd name="connsiteY10" fmla="*/ 729039 h 729039"/>
              <a:gd name="connsiteX11" fmla="*/ 489668 w 1259890"/>
              <a:gd name="connsiteY11" fmla="*/ 614167 h 729039"/>
              <a:gd name="connsiteX12" fmla="*/ 0 w 1259890"/>
              <a:gd name="connsiteY12" fmla="*/ 614167 h 729039"/>
              <a:gd name="connsiteX13" fmla="*/ 0 w 1259890"/>
              <a:gd name="connsiteY13" fmla="*/ 511806 h 729039"/>
              <a:gd name="connsiteX14" fmla="*/ 0 w 1259890"/>
              <a:gd name="connsiteY14" fmla="*/ 358264 h 729039"/>
              <a:gd name="connsiteX15" fmla="*/ 0 w 1259890"/>
              <a:gd name="connsiteY15" fmla="*/ 358264 h 729039"/>
              <a:gd name="connsiteX16" fmla="*/ 0 w 1259890"/>
              <a:gd name="connsiteY16" fmla="*/ 0 h 7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59890" h="729039">
                <a:moveTo>
                  <a:pt x="0" y="0"/>
                </a:moveTo>
                <a:lnTo>
                  <a:pt x="734936" y="0"/>
                </a:lnTo>
                <a:lnTo>
                  <a:pt x="734936" y="0"/>
                </a:lnTo>
                <a:lnTo>
                  <a:pt x="1049908" y="0"/>
                </a:lnTo>
                <a:lnTo>
                  <a:pt x="1259890" y="0"/>
                </a:lnTo>
                <a:lnTo>
                  <a:pt x="1259890" y="358264"/>
                </a:lnTo>
                <a:lnTo>
                  <a:pt x="1259890" y="358264"/>
                </a:lnTo>
                <a:lnTo>
                  <a:pt x="1259890" y="511806"/>
                </a:lnTo>
                <a:lnTo>
                  <a:pt x="1259890" y="614167"/>
                </a:lnTo>
                <a:lnTo>
                  <a:pt x="780827" y="614167"/>
                </a:lnTo>
                <a:lnTo>
                  <a:pt x="631802" y="729039"/>
                </a:lnTo>
                <a:lnTo>
                  <a:pt x="489668" y="614167"/>
                </a:lnTo>
                <a:lnTo>
                  <a:pt x="0" y="614167"/>
                </a:lnTo>
                <a:lnTo>
                  <a:pt x="0" y="511806"/>
                </a:lnTo>
                <a:lnTo>
                  <a:pt x="0" y="358264"/>
                </a:lnTo>
                <a:lnTo>
                  <a:pt x="0" y="358264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822F2BE-A223-487A-99F6-93CB2B76AE85}"/>
              </a:ext>
            </a:extLst>
          </p:cNvPr>
          <p:cNvSpPr txBox="1"/>
          <p:nvPr/>
        </p:nvSpPr>
        <p:spPr>
          <a:xfrm>
            <a:off x="1288474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월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AECA26C-2878-49D2-AEF8-1131AD98D184}"/>
              </a:ext>
            </a:extLst>
          </p:cNvPr>
          <p:cNvSpPr txBox="1"/>
          <p:nvPr/>
        </p:nvSpPr>
        <p:spPr>
          <a:xfrm>
            <a:off x="2567759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화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44F4D26-FEB1-46F5-9FF0-580A59D8ABFB}"/>
              </a:ext>
            </a:extLst>
          </p:cNvPr>
          <p:cNvSpPr txBox="1"/>
          <p:nvPr/>
        </p:nvSpPr>
        <p:spPr>
          <a:xfrm>
            <a:off x="3817747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수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E128AF6-A1DC-42F6-A966-D61382DE6FC3}"/>
              </a:ext>
            </a:extLst>
          </p:cNvPr>
          <p:cNvSpPr txBox="1"/>
          <p:nvPr/>
        </p:nvSpPr>
        <p:spPr>
          <a:xfrm>
            <a:off x="5161652" y="764295"/>
            <a:ext cx="822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목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FF9F8FB-2598-4D05-A102-91B1E374006C}"/>
              </a:ext>
            </a:extLst>
          </p:cNvPr>
          <p:cNvSpPr txBox="1"/>
          <p:nvPr/>
        </p:nvSpPr>
        <p:spPr>
          <a:xfrm>
            <a:off x="6312688" y="764295"/>
            <a:ext cx="980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bg1"/>
                </a:solidFill>
              </a:rPr>
              <a:t>금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3846154-02BF-41AD-872C-9F463F782DBB}"/>
              </a:ext>
            </a:extLst>
          </p:cNvPr>
          <p:cNvSpPr txBox="1"/>
          <p:nvPr/>
        </p:nvSpPr>
        <p:spPr>
          <a:xfrm>
            <a:off x="405649" y="764295"/>
            <a:ext cx="487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</a:rPr>
              <a:t>9</a:t>
            </a:r>
            <a:r>
              <a:rPr lang="ko-KR" altLang="en-US" sz="1400" dirty="0">
                <a:solidFill>
                  <a:schemeClr val="bg1"/>
                </a:solidFill>
              </a:rPr>
              <a:t>월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177D3BA-D8B0-4245-A700-30C05F225B43}"/>
              </a:ext>
            </a:extLst>
          </p:cNvPr>
          <p:cNvSpPr txBox="1"/>
          <p:nvPr/>
        </p:nvSpPr>
        <p:spPr>
          <a:xfrm>
            <a:off x="242586" y="2085383"/>
            <a:ext cx="8476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9:00 ~9:50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216A11D-CD33-4B9F-939E-42C39E711DB9}"/>
              </a:ext>
            </a:extLst>
          </p:cNvPr>
          <p:cNvSpPr txBox="1"/>
          <p:nvPr/>
        </p:nvSpPr>
        <p:spPr>
          <a:xfrm>
            <a:off x="242585" y="2866801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10:00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 ~ 10:50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9642519-E655-45DC-9946-51B146A19D36}"/>
              </a:ext>
            </a:extLst>
          </p:cNvPr>
          <p:cNvSpPr txBox="1"/>
          <p:nvPr/>
        </p:nvSpPr>
        <p:spPr>
          <a:xfrm>
            <a:off x="242585" y="3683749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11:00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 ~ 11:50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38B2475-477C-4358-A191-0BE8C2359A2E}"/>
              </a:ext>
            </a:extLst>
          </p:cNvPr>
          <p:cNvSpPr txBox="1"/>
          <p:nvPr/>
        </p:nvSpPr>
        <p:spPr>
          <a:xfrm>
            <a:off x="242585" y="4450788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18:30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 ~ 19:30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cxnSp>
        <p:nvCxnSpPr>
          <p:cNvPr id="153" name="직선 연결선 152">
            <a:extLst>
              <a:ext uri="{FF2B5EF4-FFF2-40B4-BE49-F238E27FC236}">
                <a16:creationId xmlns:a16="http://schemas.microsoft.com/office/drawing/2014/main" id="{50E2C4EA-F954-48F8-AF74-F53313F9B0E9}"/>
              </a:ext>
            </a:extLst>
          </p:cNvPr>
          <p:cNvCxnSpPr>
            <a:cxnSpLocks/>
          </p:cNvCxnSpPr>
          <p:nvPr/>
        </p:nvCxnSpPr>
        <p:spPr>
          <a:xfrm>
            <a:off x="338386" y="1083928"/>
            <a:ext cx="622738" cy="0"/>
          </a:xfrm>
          <a:prstGeom prst="line">
            <a:avLst/>
          </a:prstGeom>
          <a:ln w="9525" cap="flat" cmpd="sng" algn="ctr">
            <a:solidFill>
              <a:schemeClr val="bg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584B2542-5CDE-44E6-A5AC-2A281335A0BF}"/>
              </a:ext>
            </a:extLst>
          </p:cNvPr>
          <p:cNvSpPr txBox="1"/>
          <p:nvPr/>
        </p:nvSpPr>
        <p:spPr>
          <a:xfrm>
            <a:off x="4948057" y="2054328"/>
            <a:ext cx="1234773" cy="575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요가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solidFill>
                  <a:srgbClr val="20639B"/>
                </a:solidFill>
                <a:latin typeface="+mn-ea"/>
              </a:rPr>
              <a:t>손원미</a:t>
            </a:r>
            <a:endParaRPr lang="ko-KR" altLang="en-US" sz="12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3B1617DB-F25E-4244-8B93-B1CF23CC7095}"/>
              </a:ext>
            </a:extLst>
          </p:cNvPr>
          <p:cNvSpPr txBox="1"/>
          <p:nvPr/>
        </p:nvSpPr>
        <p:spPr>
          <a:xfrm>
            <a:off x="6200383" y="2054328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이주심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03A0F39E-B90A-4CF8-B6DE-10C4F0B8BA5D}"/>
              </a:ext>
            </a:extLst>
          </p:cNvPr>
          <p:cNvSpPr txBox="1"/>
          <p:nvPr/>
        </p:nvSpPr>
        <p:spPr>
          <a:xfrm>
            <a:off x="3695731" y="2054328"/>
            <a:ext cx="1234773" cy="580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solidFill>
                  <a:srgbClr val="20639B"/>
                </a:solidFill>
                <a:latin typeface="+mn-ea"/>
              </a:rPr>
              <a:t>이주심</a:t>
            </a:r>
            <a:endParaRPr lang="ko-KR" altLang="en-US" sz="105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8A3AAA7-7AB4-4AEC-A03A-2EC79DDA394E}"/>
              </a:ext>
            </a:extLst>
          </p:cNvPr>
          <p:cNvSpPr txBox="1"/>
          <p:nvPr/>
        </p:nvSpPr>
        <p:spPr>
          <a:xfrm>
            <a:off x="2434111" y="2061948"/>
            <a:ext cx="1234773" cy="53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요가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손원미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285F60A-6B88-4DCF-875F-B8F593EA2A91}"/>
              </a:ext>
            </a:extLst>
          </p:cNvPr>
          <p:cNvSpPr txBox="1"/>
          <p:nvPr/>
        </p:nvSpPr>
        <p:spPr>
          <a:xfrm>
            <a:off x="1176161" y="2061948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이주심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FF0775D-69C6-47DC-83C8-09093FB8B5F7}"/>
              </a:ext>
            </a:extLst>
          </p:cNvPr>
          <p:cNvSpPr txBox="1"/>
          <p:nvPr/>
        </p:nvSpPr>
        <p:spPr>
          <a:xfrm>
            <a:off x="2434282" y="2838771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김현주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D4248F3D-7F57-4384-BF71-BEDC6A115DE3}"/>
              </a:ext>
            </a:extLst>
          </p:cNvPr>
          <p:cNvSpPr txBox="1"/>
          <p:nvPr/>
        </p:nvSpPr>
        <p:spPr>
          <a:xfrm>
            <a:off x="5068707" y="3651418"/>
            <a:ext cx="987451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latin typeface="+mn-ea"/>
              </a:rPr>
              <a:t>줌바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50" b="1" dirty="0">
                <a:solidFill>
                  <a:srgbClr val="20639B"/>
                </a:solidFill>
                <a:latin typeface="+mn-ea"/>
              </a:rPr>
              <a:t>김현주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29E2A83C-3A67-4DE6-942F-D2D2975E300A}"/>
              </a:ext>
            </a:extLst>
          </p:cNvPr>
          <p:cNvSpPr txBox="1"/>
          <p:nvPr/>
        </p:nvSpPr>
        <p:spPr>
          <a:xfrm>
            <a:off x="2562650" y="3651418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김현주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BB47D34-5C13-47C8-8A3F-38BC8D9EDAB1}"/>
              </a:ext>
            </a:extLst>
          </p:cNvPr>
          <p:cNvSpPr txBox="1"/>
          <p:nvPr/>
        </p:nvSpPr>
        <p:spPr>
          <a:xfrm>
            <a:off x="4942386" y="2837338"/>
            <a:ext cx="1234773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latin typeface="+mn-ea"/>
              </a:rPr>
              <a:t>줌바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50" b="1" dirty="0">
                <a:solidFill>
                  <a:srgbClr val="20639B"/>
                </a:solidFill>
                <a:latin typeface="+mn-ea"/>
              </a:rPr>
              <a:t>이윤희</a:t>
            </a:r>
          </a:p>
        </p:txBody>
      </p:sp>
      <p:sp>
        <p:nvSpPr>
          <p:cNvPr id="141" name="직사각형 15">
            <a:extLst>
              <a:ext uri="{FF2B5EF4-FFF2-40B4-BE49-F238E27FC236}">
                <a16:creationId xmlns:a16="http://schemas.microsoft.com/office/drawing/2014/main" id="{86E90326-480A-4AC0-8983-E8AE7D20A43F}"/>
              </a:ext>
            </a:extLst>
          </p:cNvPr>
          <p:cNvSpPr/>
          <p:nvPr/>
        </p:nvSpPr>
        <p:spPr>
          <a:xfrm>
            <a:off x="145143" y="1221103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142" name="직사각형 141">
            <a:extLst>
              <a:ext uri="{FF2B5EF4-FFF2-40B4-BE49-F238E27FC236}">
                <a16:creationId xmlns:a16="http://schemas.microsoft.com/office/drawing/2014/main" id="{BA858B7F-5A69-488B-A149-6769D8564101}"/>
              </a:ext>
            </a:extLst>
          </p:cNvPr>
          <p:cNvSpPr/>
          <p:nvPr/>
        </p:nvSpPr>
        <p:spPr>
          <a:xfrm>
            <a:off x="2460689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6F6D7C2F-F580-4929-828A-2318445068D2}"/>
              </a:ext>
            </a:extLst>
          </p:cNvPr>
          <p:cNvSpPr/>
          <p:nvPr/>
        </p:nvSpPr>
        <p:spPr>
          <a:xfrm>
            <a:off x="3711897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77C33B06-500F-4276-87E4-D84F778B2690}"/>
              </a:ext>
            </a:extLst>
          </p:cNvPr>
          <p:cNvSpPr/>
          <p:nvPr/>
        </p:nvSpPr>
        <p:spPr>
          <a:xfrm>
            <a:off x="4969212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46FA0283-7FE8-4C9D-B6F5-D35AEC652392}"/>
              </a:ext>
            </a:extLst>
          </p:cNvPr>
          <p:cNvSpPr/>
          <p:nvPr/>
        </p:nvSpPr>
        <p:spPr>
          <a:xfrm>
            <a:off x="6219061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3B5E5AD9-D53B-4203-A635-2F9A1FD7FB6A}"/>
              </a:ext>
            </a:extLst>
          </p:cNvPr>
          <p:cNvSpPr/>
          <p:nvPr/>
        </p:nvSpPr>
        <p:spPr>
          <a:xfrm>
            <a:off x="1203450" y="122472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1D196E65-31D1-4CFD-A0A2-07BDB5B5C36D}"/>
              </a:ext>
            </a:extLst>
          </p:cNvPr>
          <p:cNvSpPr txBox="1"/>
          <p:nvPr/>
        </p:nvSpPr>
        <p:spPr>
          <a:xfrm>
            <a:off x="242586" y="1323474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8:00~8:50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[</a:t>
            </a:r>
            <a:r>
              <a:rPr lang="ko-KR" altLang="en-US" sz="1050" dirty="0">
                <a:solidFill>
                  <a:schemeClr val="bg1"/>
                </a:solidFill>
              </a:rPr>
              <a:t>유료</a:t>
            </a:r>
            <a:r>
              <a:rPr lang="en-US" altLang="ko-KR" sz="1050" dirty="0">
                <a:solidFill>
                  <a:schemeClr val="bg1"/>
                </a:solidFill>
              </a:rPr>
              <a:t>]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154" name="직사각형 15">
            <a:extLst>
              <a:ext uri="{FF2B5EF4-FFF2-40B4-BE49-F238E27FC236}">
                <a16:creationId xmlns:a16="http://schemas.microsoft.com/office/drawing/2014/main" id="{09C3553D-38A5-4A60-B0BE-814A334E5C9E}"/>
              </a:ext>
            </a:extLst>
          </p:cNvPr>
          <p:cNvSpPr/>
          <p:nvPr/>
        </p:nvSpPr>
        <p:spPr>
          <a:xfrm>
            <a:off x="145142" y="5135163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3FFF6424-835D-4A62-819E-C5AD814811B4}"/>
              </a:ext>
            </a:extLst>
          </p:cNvPr>
          <p:cNvSpPr/>
          <p:nvPr/>
        </p:nvSpPr>
        <p:spPr>
          <a:xfrm>
            <a:off x="3711896" y="513878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직사각형 163">
            <a:extLst>
              <a:ext uri="{FF2B5EF4-FFF2-40B4-BE49-F238E27FC236}">
                <a16:creationId xmlns:a16="http://schemas.microsoft.com/office/drawing/2014/main" id="{06400ED8-C5F4-4172-B309-E845E90F951F}"/>
              </a:ext>
            </a:extLst>
          </p:cNvPr>
          <p:cNvSpPr/>
          <p:nvPr/>
        </p:nvSpPr>
        <p:spPr>
          <a:xfrm>
            <a:off x="6219060" y="513878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5" name="직사각형 164">
            <a:extLst>
              <a:ext uri="{FF2B5EF4-FFF2-40B4-BE49-F238E27FC236}">
                <a16:creationId xmlns:a16="http://schemas.microsoft.com/office/drawing/2014/main" id="{85770346-287A-460F-8AD6-8A276CA889D7}"/>
              </a:ext>
            </a:extLst>
          </p:cNvPr>
          <p:cNvSpPr/>
          <p:nvPr/>
        </p:nvSpPr>
        <p:spPr>
          <a:xfrm>
            <a:off x="1203449" y="5138782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3B9AB49-790A-4F9E-9C6A-9A9432A092BB}"/>
              </a:ext>
            </a:extLst>
          </p:cNvPr>
          <p:cNvSpPr txBox="1"/>
          <p:nvPr/>
        </p:nvSpPr>
        <p:spPr>
          <a:xfrm>
            <a:off x="242585" y="5237534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19:30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~20:20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7977F85-C7EE-4BB8-811E-22EDDF2940C4}"/>
              </a:ext>
            </a:extLst>
          </p:cNvPr>
          <p:cNvSpPr txBox="1"/>
          <p:nvPr/>
        </p:nvSpPr>
        <p:spPr>
          <a:xfrm>
            <a:off x="1345799" y="3682477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4C82E3E-B751-45F3-AB53-894AB32171AE}"/>
              </a:ext>
            </a:extLst>
          </p:cNvPr>
          <p:cNvSpPr txBox="1"/>
          <p:nvPr/>
        </p:nvSpPr>
        <p:spPr>
          <a:xfrm>
            <a:off x="6172341" y="3720947"/>
            <a:ext cx="12347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3D77EF97-3E4E-41A1-908D-9059C3ECFB39}"/>
              </a:ext>
            </a:extLst>
          </p:cNvPr>
          <p:cNvSpPr txBox="1"/>
          <p:nvPr/>
        </p:nvSpPr>
        <p:spPr>
          <a:xfrm>
            <a:off x="3695731" y="3703127"/>
            <a:ext cx="12347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DCA84179-8097-42D3-AE7A-5A7E0A659647}"/>
              </a:ext>
            </a:extLst>
          </p:cNvPr>
          <p:cNvSpPr txBox="1"/>
          <p:nvPr/>
        </p:nvSpPr>
        <p:spPr>
          <a:xfrm>
            <a:off x="4955569" y="1408091"/>
            <a:ext cx="12347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F76710E-C143-4F1E-A396-26BD738FFA7C}"/>
              </a:ext>
            </a:extLst>
          </p:cNvPr>
          <p:cNvSpPr txBox="1"/>
          <p:nvPr/>
        </p:nvSpPr>
        <p:spPr>
          <a:xfrm>
            <a:off x="1588669" y="5986059"/>
            <a:ext cx="4522946" cy="544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</a:rPr>
              <a:t>SPINNING Schedule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E199055-7BE8-46A6-9EB2-9519DACD8F98}"/>
              </a:ext>
            </a:extLst>
          </p:cNvPr>
          <p:cNvSpPr txBox="1"/>
          <p:nvPr/>
        </p:nvSpPr>
        <p:spPr>
          <a:xfrm>
            <a:off x="6606114" y="204622"/>
            <a:ext cx="1092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홍제</a:t>
            </a:r>
            <a:r>
              <a:rPr lang="en-US" altLang="ko-KR" sz="1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</a:t>
            </a:r>
            <a:r>
              <a:rPr lang="ko-KR" altLang="en-US" sz="1400" dirty="0" err="1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호점</a:t>
            </a:r>
            <a:endParaRPr lang="ko-KR" altLang="en-US" sz="1400" dirty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6876290C-A678-4947-9938-0E3CC0FCBE37}"/>
              </a:ext>
            </a:extLst>
          </p:cNvPr>
          <p:cNvSpPr txBox="1"/>
          <p:nvPr/>
        </p:nvSpPr>
        <p:spPr>
          <a:xfrm>
            <a:off x="1147614" y="1269957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이주심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239E3FF5-7656-455C-8414-4AE8B5420A8A}"/>
              </a:ext>
            </a:extLst>
          </p:cNvPr>
          <p:cNvSpPr txBox="1"/>
          <p:nvPr/>
        </p:nvSpPr>
        <p:spPr>
          <a:xfrm>
            <a:off x="3680974" y="1262609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이주심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D00110E-90AE-4423-9B57-C765E3257696}"/>
              </a:ext>
            </a:extLst>
          </p:cNvPr>
          <p:cNvSpPr txBox="1"/>
          <p:nvPr/>
        </p:nvSpPr>
        <p:spPr>
          <a:xfrm>
            <a:off x="6217331" y="1319595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이주심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186" name="직사각형 15">
            <a:extLst>
              <a:ext uri="{FF2B5EF4-FFF2-40B4-BE49-F238E27FC236}">
                <a16:creationId xmlns:a16="http://schemas.microsoft.com/office/drawing/2014/main" id="{937C1CFB-7668-40CB-8B02-54199D440B53}"/>
              </a:ext>
            </a:extLst>
          </p:cNvPr>
          <p:cNvSpPr/>
          <p:nvPr/>
        </p:nvSpPr>
        <p:spPr>
          <a:xfrm>
            <a:off x="154004" y="5909538"/>
            <a:ext cx="993610" cy="716816"/>
          </a:xfrm>
          <a:custGeom>
            <a:avLst/>
            <a:gdLst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  <a:gd name="connsiteX0" fmla="*/ 0 w 1251746"/>
              <a:gd name="connsiteY0" fmla="*/ 0 h 5862004"/>
              <a:gd name="connsiteX1" fmla="*/ 1251746 w 1251746"/>
              <a:gd name="connsiteY1" fmla="*/ 0 h 5862004"/>
              <a:gd name="connsiteX2" fmla="*/ 1251746 w 1251746"/>
              <a:gd name="connsiteY2" fmla="*/ 5856606 h 5862004"/>
              <a:gd name="connsiteX3" fmla="*/ 621437 w 1251746"/>
              <a:gd name="connsiteY3" fmla="*/ 5862004 h 5862004"/>
              <a:gd name="connsiteX4" fmla="*/ 0 w 1251746"/>
              <a:gd name="connsiteY4" fmla="*/ 5856606 h 5862004"/>
              <a:gd name="connsiteX5" fmla="*/ 0 w 1251746"/>
              <a:gd name="connsiteY5" fmla="*/ 0 h 5862004"/>
              <a:gd name="connsiteX0" fmla="*/ 0 w 1251746"/>
              <a:gd name="connsiteY0" fmla="*/ 0 h 6039558"/>
              <a:gd name="connsiteX1" fmla="*/ 1251746 w 1251746"/>
              <a:gd name="connsiteY1" fmla="*/ 0 h 6039558"/>
              <a:gd name="connsiteX2" fmla="*/ 1251746 w 1251746"/>
              <a:gd name="connsiteY2" fmla="*/ 5856606 h 6039558"/>
              <a:gd name="connsiteX3" fmla="*/ 612559 w 1251746"/>
              <a:gd name="connsiteY3" fmla="*/ 6039558 h 6039558"/>
              <a:gd name="connsiteX4" fmla="*/ 0 w 1251746"/>
              <a:gd name="connsiteY4" fmla="*/ 5856606 h 6039558"/>
              <a:gd name="connsiteX5" fmla="*/ 0 w 1251746"/>
              <a:gd name="connsiteY5" fmla="*/ 0 h 6039558"/>
              <a:gd name="connsiteX0" fmla="*/ 0 w 1251746"/>
              <a:gd name="connsiteY0" fmla="*/ 0 h 6076178"/>
              <a:gd name="connsiteX1" fmla="*/ 1251746 w 1251746"/>
              <a:gd name="connsiteY1" fmla="*/ 0 h 6076178"/>
              <a:gd name="connsiteX2" fmla="*/ 1251746 w 1251746"/>
              <a:gd name="connsiteY2" fmla="*/ 5856606 h 6076178"/>
              <a:gd name="connsiteX3" fmla="*/ 612559 w 1251746"/>
              <a:gd name="connsiteY3" fmla="*/ 6076178 h 6076178"/>
              <a:gd name="connsiteX4" fmla="*/ 0 w 1251746"/>
              <a:gd name="connsiteY4" fmla="*/ 5856606 h 6076178"/>
              <a:gd name="connsiteX5" fmla="*/ 0 w 1251746"/>
              <a:gd name="connsiteY5" fmla="*/ 0 h 6076178"/>
              <a:gd name="connsiteX0" fmla="*/ 0 w 1251746"/>
              <a:gd name="connsiteY0" fmla="*/ 0 h 6014770"/>
              <a:gd name="connsiteX1" fmla="*/ 1251746 w 1251746"/>
              <a:gd name="connsiteY1" fmla="*/ 0 h 6014770"/>
              <a:gd name="connsiteX2" fmla="*/ 1251746 w 1251746"/>
              <a:gd name="connsiteY2" fmla="*/ 5856606 h 6014770"/>
              <a:gd name="connsiteX3" fmla="*/ 612559 w 1251746"/>
              <a:gd name="connsiteY3" fmla="*/ 6014770 h 6014770"/>
              <a:gd name="connsiteX4" fmla="*/ 0 w 1251746"/>
              <a:gd name="connsiteY4" fmla="*/ 5856606 h 6014770"/>
              <a:gd name="connsiteX5" fmla="*/ 0 w 1251746"/>
              <a:gd name="connsiteY5" fmla="*/ 0 h 6014770"/>
              <a:gd name="connsiteX0" fmla="*/ 0 w 1251746"/>
              <a:gd name="connsiteY0" fmla="*/ 0 h 5856606"/>
              <a:gd name="connsiteX1" fmla="*/ 1251746 w 1251746"/>
              <a:gd name="connsiteY1" fmla="*/ 0 h 5856606"/>
              <a:gd name="connsiteX2" fmla="*/ 1251746 w 1251746"/>
              <a:gd name="connsiteY2" fmla="*/ 5856606 h 5856606"/>
              <a:gd name="connsiteX3" fmla="*/ 0 w 1251746"/>
              <a:gd name="connsiteY3" fmla="*/ 5856606 h 5856606"/>
              <a:gd name="connsiteX4" fmla="*/ 0 w 1251746"/>
              <a:gd name="connsiteY4" fmla="*/ 0 h 585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746" h="5856606">
                <a:moveTo>
                  <a:pt x="0" y="0"/>
                </a:moveTo>
                <a:lnTo>
                  <a:pt x="1251746" y="0"/>
                </a:lnTo>
                <a:lnTo>
                  <a:pt x="1251746" y="5856606"/>
                </a:lnTo>
                <a:lnTo>
                  <a:pt x="0" y="5856606"/>
                </a:lnTo>
                <a:lnTo>
                  <a:pt x="0" y="0"/>
                </a:lnTo>
                <a:close/>
              </a:path>
            </a:pathLst>
          </a:custGeom>
          <a:solidFill>
            <a:srgbClr val="206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116" dirty="0"/>
          </a:p>
        </p:txBody>
      </p:sp>
      <p:sp>
        <p:nvSpPr>
          <p:cNvPr id="188" name="직사각형 187">
            <a:extLst>
              <a:ext uri="{FF2B5EF4-FFF2-40B4-BE49-F238E27FC236}">
                <a16:creationId xmlns:a16="http://schemas.microsoft.com/office/drawing/2014/main" id="{425DB6AC-60E6-4871-BB0C-2C13F7788FE4}"/>
              </a:ext>
            </a:extLst>
          </p:cNvPr>
          <p:cNvSpPr/>
          <p:nvPr/>
        </p:nvSpPr>
        <p:spPr>
          <a:xfrm>
            <a:off x="2469550" y="5498894"/>
            <a:ext cx="1179192" cy="113107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9" name="직사각형 188">
            <a:extLst>
              <a:ext uri="{FF2B5EF4-FFF2-40B4-BE49-F238E27FC236}">
                <a16:creationId xmlns:a16="http://schemas.microsoft.com/office/drawing/2014/main" id="{F7D37F53-A45A-473C-AB1F-BDA3A4B83424}"/>
              </a:ext>
            </a:extLst>
          </p:cNvPr>
          <p:cNvSpPr/>
          <p:nvPr/>
        </p:nvSpPr>
        <p:spPr>
          <a:xfrm>
            <a:off x="3720758" y="5913157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2" name="직사각형 191">
            <a:extLst>
              <a:ext uri="{FF2B5EF4-FFF2-40B4-BE49-F238E27FC236}">
                <a16:creationId xmlns:a16="http://schemas.microsoft.com/office/drawing/2014/main" id="{02E70430-64D4-47A4-A662-5545B92880E4}"/>
              </a:ext>
            </a:extLst>
          </p:cNvPr>
          <p:cNvSpPr/>
          <p:nvPr/>
        </p:nvSpPr>
        <p:spPr>
          <a:xfrm>
            <a:off x="4978073" y="5563608"/>
            <a:ext cx="1179192" cy="106636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직사각형 203">
            <a:extLst>
              <a:ext uri="{FF2B5EF4-FFF2-40B4-BE49-F238E27FC236}">
                <a16:creationId xmlns:a16="http://schemas.microsoft.com/office/drawing/2014/main" id="{702224B1-D9AD-44CE-90D4-A8F9CC072023}"/>
              </a:ext>
            </a:extLst>
          </p:cNvPr>
          <p:cNvSpPr/>
          <p:nvPr/>
        </p:nvSpPr>
        <p:spPr>
          <a:xfrm>
            <a:off x="6227922" y="5913157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2" name="직사각형 221">
            <a:extLst>
              <a:ext uri="{FF2B5EF4-FFF2-40B4-BE49-F238E27FC236}">
                <a16:creationId xmlns:a16="http://schemas.microsoft.com/office/drawing/2014/main" id="{68661492-E1ED-4553-BB24-9580595C0BD1}"/>
              </a:ext>
            </a:extLst>
          </p:cNvPr>
          <p:cNvSpPr/>
          <p:nvPr/>
        </p:nvSpPr>
        <p:spPr>
          <a:xfrm>
            <a:off x="1212311" y="5913157"/>
            <a:ext cx="1179192" cy="71681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F5F050D3-80BD-475B-8CF4-E85927AB4707}"/>
              </a:ext>
            </a:extLst>
          </p:cNvPr>
          <p:cNvSpPr txBox="1"/>
          <p:nvPr/>
        </p:nvSpPr>
        <p:spPr>
          <a:xfrm>
            <a:off x="251447" y="6011909"/>
            <a:ext cx="8476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bg1"/>
                </a:solidFill>
              </a:rPr>
              <a:t>20:30</a:t>
            </a:r>
          </a:p>
          <a:p>
            <a:r>
              <a:rPr lang="en-US" altLang="ko-KR" sz="1050" dirty="0">
                <a:solidFill>
                  <a:schemeClr val="bg1"/>
                </a:solidFill>
              </a:rPr>
              <a:t>~21:20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413BA88E-6CA3-46BB-B610-DD43288F2E1E}"/>
              </a:ext>
            </a:extLst>
          </p:cNvPr>
          <p:cNvSpPr txBox="1"/>
          <p:nvPr/>
        </p:nvSpPr>
        <p:spPr>
          <a:xfrm>
            <a:off x="1168326" y="2860348"/>
            <a:ext cx="1234773" cy="53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요가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심희경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D7618372-98B8-4628-8EFF-99965536145F}"/>
              </a:ext>
            </a:extLst>
          </p:cNvPr>
          <p:cNvSpPr txBox="1"/>
          <p:nvPr/>
        </p:nvSpPr>
        <p:spPr>
          <a:xfrm>
            <a:off x="3682700" y="2881927"/>
            <a:ext cx="1234773" cy="53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요가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심희경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F2A99055-6963-4746-8915-F476D3CF59E2}"/>
              </a:ext>
            </a:extLst>
          </p:cNvPr>
          <p:cNvSpPr txBox="1"/>
          <p:nvPr/>
        </p:nvSpPr>
        <p:spPr>
          <a:xfrm>
            <a:off x="6209244" y="2845363"/>
            <a:ext cx="1234773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근력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50" b="1" dirty="0">
                <a:solidFill>
                  <a:srgbClr val="20639B"/>
                </a:solidFill>
                <a:latin typeface="+mn-ea"/>
              </a:rPr>
              <a:t>송진아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EA361164-4021-42B9-9163-65DFA7BE597F}"/>
              </a:ext>
            </a:extLst>
          </p:cNvPr>
          <p:cNvSpPr txBox="1"/>
          <p:nvPr/>
        </p:nvSpPr>
        <p:spPr>
          <a:xfrm>
            <a:off x="1090279" y="5201950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근력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 err="1">
                <a:solidFill>
                  <a:srgbClr val="20639B"/>
                </a:solidFill>
                <a:latin typeface="+mn-ea"/>
              </a:rPr>
              <a:t>김연화</a:t>
            </a: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F0603DB1-17D1-4411-A2F8-AB44BE56C670}"/>
              </a:ext>
            </a:extLst>
          </p:cNvPr>
          <p:cNvSpPr txBox="1"/>
          <p:nvPr/>
        </p:nvSpPr>
        <p:spPr>
          <a:xfrm>
            <a:off x="1168325" y="5992486"/>
            <a:ext cx="1234773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김유정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2F8F4716-DBFE-46D1-A466-1A975C3E20CE}"/>
              </a:ext>
            </a:extLst>
          </p:cNvPr>
          <p:cNvSpPr txBox="1"/>
          <p:nvPr/>
        </p:nvSpPr>
        <p:spPr>
          <a:xfrm>
            <a:off x="6316708" y="5992486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김유정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0AB2E29-F19B-4D8D-82B7-01B93B16EE49}"/>
              </a:ext>
            </a:extLst>
          </p:cNvPr>
          <p:cNvSpPr txBox="1"/>
          <p:nvPr/>
        </p:nvSpPr>
        <p:spPr>
          <a:xfrm>
            <a:off x="6226526" y="4554775"/>
            <a:ext cx="12347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A709EB-ADE4-4ADF-AC82-12D3C14C9797}"/>
              </a:ext>
            </a:extLst>
          </p:cNvPr>
          <p:cNvSpPr txBox="1"/>
          <p:nvPr/>
        </p:nvSpPr>
        <p:spPr>
          <a:xfrm>
            <a:off x="2510569" y="5687708"/>
            <a:ext cx="1107234" cy="766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>
                <a:latin typeface="+mn-ea"/>
              </a:rPr>
              <a:t>다이어트 댄스</a:t>
            </a:r>
            <a:endParaRPr lang="en-US" altLang="ko-KR" sz="105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JACE</a:t>
            </a:r>
          </a:p>
          <a:p>
            <a:pPr algn="ctr">
              <a:lnSpc>
                <a:spcPct val="150000"/>
              </a:lnSpc>
            </a:pPr>
            <a:r>
              <a:rPr lang="en-US" altLang="ko-KR" sz="1000" b="1" dirty="0">
                <a:latin typeface="+mn-ea"/>
              </a:rPr>
              <a:t>(20:00~20:50)</a:t>
            </a:r>
            <a:endParaRPr lang="ko-KR" altLang="en-US" sz="1000" b="1" dirty="0">
              <a:latin typeface="+mn-ea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27BD7741-8C18-4F87-BC6D-D992132D72AB}"/>
              </a:ext>
            </a:extLst>
          </p:cNvPr>
          <p:cNvSpPr txBox="1"/>
          <p:nvPr/>
        </p:nvSpPr>
        <p:spPr>
          <a:xfrm>
            <a:off x="4969211" y="5795908"/>
            <a:ext cx="1221131" cy="80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다이어트 댄스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b="1" dirty="0">
                <a:solidFill>
                  <a:srgbClr val="20639B"/>
                </a:solidFill>
                <a:latin typeface="+mn-ea"/>
              </a:rPr>
              <a:t>JACE</a:t>
            </a:r>
          </a:p>
          <a:p>
            <a:pPr algn="ctr">
              <a:lnSpc>
                <a:spcPct val="150000"/>
              </a:lnSpc>
            </a:pPr>
            <a:r>
              <a:rPr lang="en-US" altLang="ko-KR" sz="1000" b="1" dirty="0">
                <a:latin typeface="+mn-ea"/>
              </a:rPr>
              <a:t>(20:00~20:50)</a:t>
            </a:r>
            <a:endParaRPr lang="ko-KR" altLang="en-US" sz="1000" b="1" dirty="0">
              <a:latin typeface="+mn-ea"/>
            </a:endParaRP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599EE1B3-52E5-4CC1-8341-B91E87CEB836}"/>
              </a:ext>
            </a:extLst>
          </p:cNvPr>
          <p:cNvSpPr txBox="1"/>
          <p:nvPr/>
        </p:nvSpPr>
        <p:spPr>
          <a:xfrm>
            <a:off x="3803316" y="5236984"/>
            <a:ext cx="1127188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코어 밸런스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김민정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B07AD5BA-F475-4009-BEFF-D05C3964C430}"/>
              </a:ext>
            </a:extLst>
          </p:cNvPr>
          <p:cNvSpPr txBox="1"/>
          <p:nvPr/>
        </p:nvSpPr>
        <p:spPr>
          <a:xfrm>
            <a:off x="3779837" y="5972914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 err="1">
                <a:latin typeface="+mn-ea"/>
              </a:rPr>
              <a:t>줌바</a:t>
            </a:r>
            <a:endParaRPr lang="en-US" altLang="ko-KR" sz="1200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rgbClr val="20639B"/>
                </a:solidFill>
                <a:latin typeface="+mn-ea"/>
              </a:rPr>
              <a:t>김민정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7B963F28-16CA-4129-A65C-DFF511C6463C}"/>
              </a:ext>
            </a:extLst>
          </p:cNvPr>
          <p:cNvSpPr txBox="1"/>
          <p:nvPr/>
        </p:nvSpPr>
        <p:spPr>
          <a:xfrm>
            <a:off x="1309692" y="4397526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56E4A4E1-8E64-48CF-9742-8AC6A33DF683}"/>
              </a:ext>
            </a:extLst>
          </p:cNvPr>
          <p:cNvSpPr txBox="1"/>
          <p:nvPr/>
        </p:nvSpPr>
        <p:spPr>
          <a:xfrm>
            <a:off x="2590341" y="4701485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9531F8C9-3D72-4A89-8D60-C62E524DEE89}"/>
              </a:ext>
            </a:extLst>
          </p:cNvPr>
          <p:cNvSpPr txBox="1"/>
          <p:nvPr/>
        </p:nvSpPr>
        <p:spPr>
          <a:xfrm>
            <a:off x="3803316" y="4529267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AC05EA6A-6576-43C4-AAF1-EDDD7A4525E1}"/>
              </a:ext>
            </a:extLst>
          </p:cNvPr>
          <p:cNvSpPr txBox="1"/>
          <p:nvPr/>
        </p:nvSpPr>
        <p:spPr>
          <a:xfrm>
            <a:off x="5079229" y="4559822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E850E7E4-87A4-4742-9108-534BE3480CBA}"/>
              </a:ext>
            </a:extLst>
          </p:cNvPr>
          <p:cNvSpPr txBox="1"/>
          <p:nvPr/>
        </p:nvSpPr>
        <p:spPr>
          <a:xfrm>
            <a:off x="6309310" y="5225495"/>
            <a:ext cx="987451" cy="57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-</a:t>
            </a:r>
          </a:p>
          <a:p>
            <a:pPr algn="ctr">
              <a:lnSpc>
                <a:spcPct val="150000"/>
              </a:lnSpc>
            </a:pPr>
            <a:endParaRPr lang="ko-KR" altLang="en-US" sz="1000" b="1" dirty="0">
              <a:solidFill>
                <a:srgbClr val="20639B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5115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108</Words>
  <Application>Microsoft Office PowerPoint</Application>
  <PresentationFormat>사용자 지정</PresentationFormat>
  <Paragraphs>78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Adobe 고딕 Std B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민희</dc:creator>
  <cp:lastModifiedBy>김선정</cp:lastModifiedBy>
  <cp:revision>101</cp:revision>
  <cp:lastPrinted>2019-09-10T09:41:10Z</cp:lastPrinted>
  <dcterms:created xsi:type="dcterms:W3CDTF">2019-09-10T06:29:05Z</dcterms:created>
  <dcterms:modified xsi:type="dcterms:W3CDTF">2021-09-14T03:15:25Z</dcterms:modified>
</cp:coreProperties>
</file>